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5" r:id="rId6"/>
    <p:sldId id="260" r:id="rId7"/>
    <p:sldId id="261" r:id="rId8"/>
    <p:sldId id="262" r:id="rId9"/>
    <p:sldId id="263" r:id="rId10"/>
    <p:sldId id="264" r:id="rId11"/>
    <p:sldId id="273" r:id="rId12"/>
    <p:sldId id="274" r:id="rId13"/>
    <p:sldId id="275" r:id="rId14"/>
    <p:sldId id="279" r:id="rId15"/>
    <p:sldId id="276" r:id="rId16"/>
    <p:sldId id="277" r:id="rId17"/>
    <p:sldId id="278" r:id="rId18"/>
    <p:sldId id="272" r:id="rId19"/>
    <p:sldId id="268" r:id="rId20"/>
    <p:sldId id="266" r:id="rId21"/>
    <p:sldId id="269" r:id="rId22"/>
    <p:sldId id="267" r:id="rId23"/>
    <p:sldId id="270"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2832"/>
    <a:srgbClr val="F96D00"/>
    <a:srgbClr val="FF8D37"/>
    <a:srgbClr val="F2F2F2"/>
    <a:srgbClr val="FFBC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6323" autoAdjust="0"/>
  </p:normalViewPr>
  <p:slideViewPr>
    <p:cSldViewPr snapToGrid="0">
      <p:cViewPr varScale="1">
        <p:scale>
          <a:sx n="106" d="100"/>
          <a:sy n="106" d="100"/>
        </p:scale>
        <p:origin x="1506"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DAF1F-1862-4F9F-B2B2-14DFD9E0D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74DAEE-FFE6-4B91-A030-DA7D754C2F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D3B126-DFE5-4010-8C29-26024F3A173C}"/>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8B49EEB2-C0E8-4F51-93C5-40039E01F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EE75A-24E6-4B97-8F25-DAA77D37EB00}"/>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297549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C1E97-3490-4C90-A528-D08E602097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D47898-0EBA-4A38-90D3-1C2A517CD6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DD8DA4-F994-4B7A-B30B-ADC2CB3EBEAB}"/>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C88A6159-1CB2-4C59-A05A-48ED00F38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B48B6A-C26C-411B-AEAD-6976C87A417A}"/>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11683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945D26-7F25-4D9A-818A-E65F8F3285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1B8EE-C871-44B8-BF29-538618F903A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AA4936-0FD3-4DDF-B0AC-DA6CE085EC1D}"/>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835B4D67-97B7-40D7-B61A-85FB641368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9314A5-9DE2-4368-B115-CE320CB9A46B}"/>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1578481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4F9C3-203E-4844-8392-BC76A4828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0A01E5-43A6-459A-A3BD-AF82ECA461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7886A7-4EBA-4DF9-826B-42D00CB81125}"/>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28F2D9BD-B860-4B7D-992D-221869D801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34FC4F-82B3-4888-82D6-9D856FC908FF}"/>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705810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845BE-EE02-4F75-BCD8-A21F55C50B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39659C6-9958-49BE-8B83-70A3024C51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248408-B934-4002-A9AC-83D223B5A03C}"/>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1C3F87EB-4F86-49B3-9F3F-3F92F0C7C4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96FFDA-4B3B-4218-9ECF-D545C8845246}"/>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765579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8FED3-E06C-4B04-9E61-9FDF092969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D9C6BB-D1EC-43E4-BFD4-C18A053EB4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800995-5024-4D05-84FC-0E13CC88F2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EDBC15-9C0C-4338-9673-6D3AC241E9F3}"/>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6" name="Footer Placeholder 5">
            <a:extLst>
              <a:ext uri="{FF2B5EF4-FFF2-40B4-BE49-F238E27FC236}">
                <a16:creationId xmlns:a16="http://schemas.microsoft.com/office/drawing/2014/main" id="{23628B4C-DB0A-4277-80C0-A223B92D47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9D2ED1-215D-4A61-A89E-8EBF5FEBD9E0}"/>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187215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41749-0961-4E76-B16C-2559DD0EF29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72076CF-6A74-4974-97A1-3608561AAF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FDA8A2-852A-4F2B-961A-60B3BC6078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8C690B-6BE1-4F67-A549-493CEE202A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573CBF-9FFE-4047-BE02-A18B40DC61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0C01AD-702A-4857-AD1E-C410C6C4D6B7}"/>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8" name="Footer Placeholder 7">
            <a:extLst>
              <a:ext uri="{FF2B5EF4-FFF2-40B4-BE49-F238E27FC236}">
                <a16:creationId xmlns:a16="http://schemas.microsoft.com/office/drawing/2014/main" id="{237EEE68-4436-485B-88C5-A082BCAE37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4CF0E7-E486-4ABB-AC03-2F5975EEF1FD}"/>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45630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6E884-70FD-43BF-AB78-5F14F4E0A5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11861C-4A49-405F-B9E7-48A5A3A1290E}"/>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4" name="Footer Placeholder 3">
            <a:extLst>
              <a:ext uri="{FF2B5EF4-FFF2-40B4-BE49-F238E27FC236}">
                <a16:creationId xmlns:a16="http://schemas.microsoft.com/office/drawing/2014/main" id="{CDFC425E-9822-41E8-AB9A-442AD054F0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192863-6E58-42EB-9FDC-09800C4FE464}"/>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831588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DF5829-1B50-4E35-A571-EDCB08950917}"/>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3" name="Footer Placeholder 2">
            <a:extLst>
              <a:ext uri="{FF2B5EF4-FFF2-40B4-BE49-F238E27FC236}">
                <a16:creationId xmlns:a16="http://schemas.microsoft.com/office/drawing/2014/main" id="{95D683A2-F0AE-4FC3-B975-94A7A7C6F4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39B496-4208-4FB2-91EC-576D2203EA5F}"/>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406014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C1E32-4D26-43F1-B9FE-823A324C6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1CF856-0CEF-4AC5-BDC9-3B4BBB5B4E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F50928-7A0B-48A7-B6DB-59C5B7F982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CDB4D0-0C8A-420D-A9D7-A84160884AC5}"/>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6" name="Footer Placeholder 5">
            <a:extLst>
              <a:ext uri="{FF2B5EF4-FFF2-40B4-BE49-F238E27FC236}">
                <a16:creationId xmlns:a16="http://schemas.microsoft.com/office/drawing/2014/main" id="{4D538960-48A8-4294-A488-FB09860E93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3E92BB-4524-427F-A6F5-BF46103F1E85}"/>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3885148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528A9-4C49-4A57-BE81-D1B802C85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FBADBF-D25F-4496-B9E0-5BC25F2627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D9D84E-5AFA-413C-B535-2D351B7CE0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861B50-8056-4D96-98FB-FBEEB49D1958}"/>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6" name="Footer Placeholder 5">
            <a:extLst>
              <a:ext uri="{FF2B5EF4-FFF2-40B4-BE49-F238E27FC236}">
                <a16:creationId xmlns:a16="http://schemas.microsoft.com/office/drawing/2014/main" id="{2072BE2A-C359-49B5-9429-0041983E0C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8E5500-639C-4985-A727-AA283453325A}"/>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272605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4847F6-973F-4572-9412-BEA9DC1A11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E7DB94D-B984-45E6-B951-862D484107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36BDDC-3814-4BED-94B7-2E13DB300F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846D3083-38F7-4306-93A5-26B64ADA12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484FCC-32EC-4696-BFC0-19695EF6D0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42AD81-8C6D-44B2-B9C7-47F61C323205}" type="slidenum">
              <a:rPr lang="en-US" smtClean="0"/>
              <a:t>‹#›</a:t>
            </a:fld>
            <a:endParaRPr lang="en-US"/>
          </a:p>
        </p:txBody>
      </p:sp>
    </p:spTree>
    <p:extLst>
      <p:ext uri="{BB962C8B-B14F-4D97-AF65-F5344CB8AC3E}">
        <p14:creationId xmlns:p14="http://schemas.microsoft.com/office/powerpoint/2010/main" val="502791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microsoft.com/office/2017/06/relationships/model3d" Target="../media/model3d2.glb"/></Relationships>
</file>

<file path=ppt/slides/_rels/slide7.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microsoft.com/office/2017/06/relationships/model3d" Target="../media/model3d2.glb"/><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microsoft.com/office/2017/06/relationships/model3d" Target="../media/model3d3.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1.png"/><Relationship Id="rId5" Type="http://schemas.microsoft.com/office/2017/06/relationships/model3d" Target="../media/model3d2.glb"/><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1.xml"/><Relationship Id="rId6" Type="http://schemas.microsoft.com/office/2017/06/relationships/model3d" Target="../media/model3d3.glb"/><Relationship Id="rId5" Type="http://schemas.openxmlformats.org/officeDocument/2006/relationships/image" Target="../media/image12.png"/><Relationship Id="rId4" Type="http://schemas.microsoft.com/office/2017/06/relationships/model3d" Target="../media/model3d2.glb"/></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7" name="TextBox 6">
            <a:extLst>
              <a:ext uri="{FF2B5EF4-FFF2-40B4-BE49-F238E27FC236}">
                <a16:creationId xmlns:a16="http://schemas.microsoft.com/office/drawing/2014/main" id="{CB64AF46-9B12-4025-84AB-194B54F31381}"/>
              </a:ext>
            </a:extLst>
          </p:cNvPr>
          <p:cNvSpPr txBox="1"/>
          <p:nvPr/>
        </p:nvSpPr>
        <p:spPr>
          <a:xfrm>
            <a:off x="3067050" y="2321004"/>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3924214464"/>
                  </p:ext>
                </p:extLst>
              </p:nvPr>
            </p:nvGraphicFramePr>
            <p:xfrm>
              <a:off x="3495469" y="7396019"/>
              <a:ext cx="5331443" cy="8282778"/>
            </p:xfrm>
            <a:graphic>
              <a:graphicData uri="http://schemas.microsoft.com/office/drawing/2017/model3d">
                <am3d:model3d r:embed="rId3">
                  <am3d:spPr>
                    <a:xfrm>
                      <a:off x="0" y="0"/>
                      <a:ext cx="5331443" cy="8282778"/>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556067" ay="130900" az="-10790703"/>
                    <am3d:postTrans dx="0" dy="0" dz="0"/>
                  </am3d:trans>
                  <am3d:raster rName="Office3DRenderer" rVer="16.0.8326">
                    <am3d:blip r:embed="rId4"/>
                  </am3d:raster>
                  <am3d:objViewport viewportSz="110817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3495469" y="7396019"/>
                <a:ext cx="5331443" cy="8282778"/>
              </a:xfrm>
              <a:prstGeom prst="rect">
                <a:avLst/>
              </a:prstGeom>
            </p:spPr>
          </p:pic>
        </mc:Fallback>
      </mc:AlternateContent>
      <p:sp>
        <p:nvSpPr>
          <p:cNvPr id="9" name="TextBox 8">
            <a:extLst>
              <a:ext uri="{FF2B5EF4-FFF2-40B4-BE49-F238E27FC236}">
                <a16:creationId xmlns:a16="http://schemas.microsoft.com/office/drawing/2014/main" id="{5F02CDCD-9FA2-4142-BB8D-DC0F664B2AC8}"/>
              </a:ext>
            </a:extLst>
          </p:cNvPr>
          <p:cNvSpPr txBox="1"/>
          <p:nvPr/>
        </p:nvSpPr>
        <p:spPr>
          <a:xfrm>
            <a:off x="3067049" y="232100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Tree>
    <p:extLst>
      <p:ext uri="{BB962C8B-B14F-4D97-AF65-F5344CB8AC3E}">
        <p14:creationId xmlns:p14="http://schemas.microsoft.com/office/powerpoint/2010/main" val="21926794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extLst>
                  <p:ext uri="{D42A27DB-BD31-4B8C-83A1-F6EECF244321}">
                    <p14:modId xmlns:p14="http://schemas.microsoft.com/office/powerpoint/2010/main" val="2262922675"/>
                  </p:ext>
                </p:extLst>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extLst>
                  <p:ext uri="{D42A27DB-BD31-4B8C-83A1-F6EECF244321}">
                    <p14:modId xmlns:p14="http://schemas.microsoft.com/office/powerpoint/2010/main" val="712322565"/>
                  </p:ext>
                </p:extLst>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807453"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19" name="Oval 18">
            <a:extLst>
              <a:ext uri="{FF2B5EF4-FFF2-40B4-BE49-F238E27FC236}">
                <a16:creationId xmlns:a16="http://schemas.microsoft.com/office/drawing/2014/main" id="{05209E7C-DD6E-4F8B-83E6-997A41C4B063}"/>
              </a:ext>
            </a:extLst>
          </p:cNvPr>
          <p:cNvSpPr/>
          <p:nvPr/>
        </p:nvSpPr>
        <p:spPr>
          <a:xfrm>
            <a:off x="1147219"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7998C30-EFC3-466D-B871-B5CFE8EC3986}"/>
              </a:ext>
            </a:extLst>
          </p:cNvPr>
          <p:cNvSpPr/>
          <p:nvPr/>
        </p:nvSpPr>
        <p:spPr>
          <a:xfrm>
            <a:off x="2720613"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4294007"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5867401"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9014189"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7440795"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0587585"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33760136-AD48-4B7D-85EF-D87A47528D68}"/>
              </a:ext>
            </a:extLst>
          </p:cNvPr>
          <p:cNvCxnSpPr>
            <a:cxnSpLocks/>
          </p:cNvCxnSpPr>
          <p:nvPr/>
        </p:nvCxnSpPr>
        <p:spPr>
          <a:xfrm>
            <a:off x="-1282702" y="4150154"/>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2602DAEB-5A8C-4E91-AB50-EF08ADD820C4}"/>
              </a:ext>
            </a:extLst>
          </p:cNvPr>
          <p:cNvSpPr txBox="1"/>
          <p:nvPr/>
        </p:nvSpPr>
        <p:spPr>
          <a:xfrm>
            <a:off x="688861" y="2943653"/>
            <a:ext cx="1457450"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p>
        </p:txBody>
      </p:sp>
      <p:sp>
        <p:nvSpPr>
          <p:cNvPr id="36" name="TextBox 35">
            <a:extLst>
              <a:ext uri="{FF2B5EF4-FFF2-40B4-BE49-F238E27FC236}">
                <a16:creationId xmlns:a16="http://schemas.microsoft.com/office/drawing/2014/main" id="{95D7A33C-27BC-418C-AD79-29C5604695FF}"/>
              </a:ext>
            </a:extLst>
          </p:cNvPr>
          <p:cNvSpPr txBox="1"/>
          <p:nvPr/>
        </p:nvSpPr>
        <p:spPr>
          <a:xfrm>
            <a:off x="2480976" y="4845336"/>
            <a:ext cx="936475"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7" name="TextBox 36">
            <a:extLst>
              <a:ext uri="{FF2B5EF4-FFF2-40B4-BE49-F238E27FC236}">
                <a16:creationId xmlns:a16="http://schemas.microsoft.com/office/drawing/2014/main" id="{47E84C76-CE3E-420E-8921-BA062C0FBD58}"/>
              </a:ext>
            </a:extLst>
          </p:cNvPr>
          <p:cNvSpPr txBox="1"/>
          <p:nvPr/>
        </p:nvSpPr>
        <p:spPr>
          <a:xfrm>
            <a:off x="3818737" y="2943653"/>
            <a:ext cx="1527983"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9" name="TextBox 38">
            <a:extLst>
              <a:ext uri="{FF2B5EF4-FFF2-40B4-BE49-F238E27FC236}">
                <a16:creationId xmlns:a16="http://schemas.microsoft.com/office/drawing/2014/main" id="{DF816C0B-48B6-4CE0-9521-E22B4F9808CA}"/>
              </a:ext>
            </a:extLst>
          </p:cNvPr>
          <p:cNvSpPr txBox="1"/>
          <p:nvPr/>
        </p:nvSpPr>
        <p:spPr>
          <a:xfrm>
            <a:off x="5467745" y="4839382"/>
            <a:ext cx="1144865"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40" name="TextBox 39">
            <a:extLst>
              <a:ext uri="{FF2B5EF4-FFF2-40B4-BE49-F238E27FC236}">
                <a16:creationId xmlns:a16="http://schemas.microsoft.com/office/drawing/2014/main" id="{EE425346-464C-4FAC-8AE5-79AF2C3BEE78}"/>
              </a:ext>
            </a:extLst>
          </p:cNvPr>
          <p:cNvSpPr txBox="1"/>
          <p:nvPr/>
        </p:nvSpPr>
        <p:spPr>
          <a:xfrm>
            <a:off x="6660947" y="2941765"/>
            <a:ext cx="2016899"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41" name="TextBox 40">
            <a:extLst>
              <a:ext uri="{FF2B5EF4-FFF2-40B4-BE49-F238E27FC236}">
                <a16:creationId xmlns:a16="http://schemas.microsoft.com/office/drawing/2014/main" id="{288BFBAC-75F8-4B19-9B0A-5919A625E435}"/>
              </a:ext>
            </a:extLst>
          </p:cNvPr>
          <p:cNvSpPr txBox="1"/>
          <p:nvPr/>
        </p:nvSpPr>
        <p:spPr>
          <a:xfrm>
            <a:off x="7897710" y="4839382"/>
            <a:ext cx="2690160"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42" name="TextBox 41">
            <a:extLst>
              <a:ext uri="{FF2B5EF4-FFF2-40B4-BE49-F238E27FC236}">
                <a16:creationId xmlns:a16="http://schemas.microsoft.com/office/drawing/2014/main" id="{9440EF3D-ED35-47F7-BEE7-31B45A5568A7}"/>
              </a:ext>
            </a:extLst>
          </p:cNvPr>
          <p:cNvSpPr txBox="1"/>
          <p:nvPr/>
        </p:nvSpPr>
        <p:spPr>
          <a:xfrm>
            <a:off x="9971149" y="2941765"/>
            <a:ext cx="1606530"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4" name="Straight Connector 43">
            <a:extLst>
              <a:ext uri="{FF2B5EF4-FFF2-40B4-BE49-F238E27FC236}">
                <a16:creationId xmlns:a16="http://schemas.microsoft.com/office/drawing/2014/main" id="{A357C079-42F3-474E-AB28-AB43133886F1}"/>
              </a:ext>
            </a:extLst>
          </p:cNvPr>
          <p:cNvCxnSpPr/>
          <p:nvPr/>
        </p:nvCxnSpPr>
        <p:spPr>
          <a:xfrm>
            <a:off x="1371004" y="33655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C3C2C67-44ED-4550-A6E5-4947DFDD8062}"/>
              </a:ext>
            </a:extLst>
          </p:cNvPr>
          <p:cNvCxnSpPr/>
          <p:nvPr/>
        </p:nvCxnSpPr>
        <p:spPr>
          <a:xfrm>
            <a:off x="2949212" y="414294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4B94569-C247-4BE6-A040-59DD8CDDAB89}"/>
              </a:ext>
            </a:extLst>
          </p:cNvPr>
          <p:cNvCxnSpPr/>
          <p:nvPr/>
        </p:nvCxnSpPr>
        <p:spPr>
          <a:xfrm>
            <a:off x="4522606" y="34290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13BCD50-F696-4402-B02B-EFBE860CC528}"/>
              </a:ext>
            </a:extLst>
          </p:cNvPr>
          <p:cNvCxnSpPr/>
          <p:nvPr/>
        </p:nvCxnSpPr>
        <p:spPr>
          <a:xfrm>
            <a:off x="6096000" y="406193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DD4A4E9-7CE8-4498-AD3E-F30E4322289B}"/>
              </a:ext>
            </a:extLst>
          </p:cNvPr>
          <p:cNvCxnSpPr/>
          <p:nvPr/>
        </p:nvCxnSpPr>
        <p:spPr>
          <a:xfrm>
            <a:off x="7669394" y="34290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4CB2E96-8716-42CA-B212-B53DBF70B27E}"/>
              </a:ext>
            </a:extLst>
          </p:cNvPr>
          <p:cNvCxnSpPr/>
          <p:nvPr/>
        </p:nvCxnSpPr>
        <p:spPr>
          <a:xfrm>
            <a:off x="9242788" y="4039973"/>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0535023-7C0C-416D-B1D1-EB6EDD8CAD5D}"/>
              </a:ext>
            </a:extLst>
          </p:cNvPr>
          <p:cNvCxnSpPr/>
          <p:nvPr/>
        </p:nvCxnSpPr>
        <p:spPr>
          <a:xfrm>
            <a:off x="10816184" y="338729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6486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
                                        <p:tgtEl>
                                          <p:spTgt spid="19"/>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
                                        <p:tgtEl>
                                          <p:spTgt spid="20"/>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100"/>
                                        <p:tgtEl>
                                          <p:spTgt spid="21"/>
                                        </p:tgtEl>
                                      </p:cBhvr>
                                    </p:animEffect>
                                  </p:childTnLst>
                                </p:cTn>
                              </p:par>
                            </p:childTnLst>
                          </p:cTn>
                        </p:par>
                        <p:par>
                          <p:cTn id="16" fill="hold">
                            <p:stCondLst>
                              <p:cond delay="3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00"/>
                                        <p:tgtEl>
                                          <p:spTgt spid="22"/>
                                        </p:tgtEl>
                                      </p:cBhvr>
                                    </p:animEffect>
                                  </p:childTnLst>
                                </p:cTn>
                              </p:par>
                            </p:childTnLst>
                          </p:cTn>
                        </p:par>
                        <p:par>
                          <p:cTn id="20" fill="hold">
                            <p:stCondLst>
                              <p:cond delay="400"/>
                            </p:stCondLst>
                            <p:childTnLst>
                              <p:par>
                                <p:cTn id="21" presetID="10"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100"/>
                                        <p:tgtEl>
                                          <p:spTgt spid="24"/>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
                                        <p:tgtEl>
                                          <p:spTgt spid="23"/>
                                        </p:tgtEl>
                                      </p:cBhvr>
                                    </p:animEffect>
                                  </p:childTnLst>
                                </p:cTn>
                              </p:par>
                            </p:childTnLst>
                          </p:cTn>
                        </p:par>
                        <p:par>
                          <p:cTn id="28" fill="hold">
                            <p:stCondLst>
                              <p:cond delay="600"/>
                            </p:stCondLst>
                            <p:childTnLst>
                              <p:par>
                                <p:cTn id="29" presetID="10"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100"/>
                                        <p:tgtEl>
                                          <p:spTgt spid="25"/>
                                        </p:tgtEl>
                                      </p:cBhvr>
                                    </p:animEffect>
                                  </p:childTnLst>
                                </p:cTn>
                              </p:par>
                            </p:childTnLst>
                          </p:cTn>
                        </p:par>
                        <p:par>
                          <p:cTn id="32" fill="hold">
                            <p:stCondLst>
                              <p:cond delay="700"/>
                            </p:stCondLst>
                            <p:childTnLst>
                              <p:par>
                                <p:cTn id="33" presetID="10" presetClass="entr" presetSubtype="0"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100"/>
                                        <p:tgtEl>
                                          <p:spTgt spid="44"/>
                                        </p:tgtEl>
                                      </p:cBhvr>
                                    </p:animEffect>
                                  </p:childTnLst>
                                </p:cTn>
                              </p:par>
                            </p:childTnLst>
                          </p:cTn>
                        </p:par>
                        <p:par>
                          <p:cTn id="36" fill="hold">
                            <p:stCondLst>
                              <p:cond delay="800"/>
                            </p:stCondLst>
                            <p:childTnLst>
                              <p:par>
                                <p:cTn id="37" presetID="10" presetClass="entr" presetSubtype="0" fill="hold" nodeType="after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100"/>
                                        <p:tgtEl>
                                          <p:spTgt spid="46"/>
                                        </p:tgtEl>
                                      </p:cBhvr>
                                    </p:animEffect>
                                  </p:childTnLst>
                                </p:cTn>
                              </p:par>
                            </p:childTnLst>
                          </p:cTn>
                        </p:par>
                        <p:par>
                          <p:cTn id="40" fill="hold">
                            <p:stCondLst>
                              <p:cond delay="900"/>
                            </p:stCondLst>
                            <p:childTnLst>
                              <p:par>
                                <p:cTn id="41" presetID="10" presetClass="entr" presetSubtype="0" fill="hold"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fade">
                                      <p:cBhvr>
                                        <p:cTn id="43" dur="100"/>
                                        <p:tgtEl>
                                          <p:spTgt spid="47"/>
                                        </p:tgtEl>
                                      </p:cBhvr>
                                    </p:animEffect>
                                  </p:childTnLst>
                                </p:cTn>
                              </p:par>
                            </p:childTnLst>
                          </p:cTn>
                        </p:par>
                        <p:par>
                          <p:cTn id="44" fill="hold">
                            <p:stCondLst>
                              <p:cond delay="1000"/>
                            </p:stCondLst>
                            <p:childTnLst>
                              <p:par>
                                <p:cTn id="45" presetID="10" presetClass="entr" presetSubtype="0" fill="hold" nodeType="after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100"/>
                                        <p:tgtEl>
                                          <p:spTgt spid="48"/>
                                        </p:tgtEl>
                                      </p:cBhvr>
                                    </p:animEffect>
                                  </p:childTnLst>
                                </p:cTn>
                              </p:par>
                            </p:childTnLst>
                          </p:cTn>
                        </p:par>
                        <p:par>
                          <p:cTn id="48" fill="hold">
                            <p:stCondLst>
                              <p:cond delay="1100"/>
                            </p:stCondLst>
                            <p:childTnLst>
                              <p:par>
                                <p:cTn id="49" presetID="10" presetClass="entr" presetSubtype="0" fill="hold" nodeType="afterEffect">
                                  <p:stCondLst>
                                    <p:cond delay="0"/>
                                  </p:stCondLst>
                                  <p:childTnLst>
                                    <p:set>
                                      <p:cBhvr>
                                        <p:cTn id="50" dur="1" fill="hold">
                                          <p:stCondLst>
                                            <p:cond delay="0"/>
                                          </p:stCondLst>
                                        </p:cTn>
                                        <p:tgtEl>
                                          <p:spTgt spid="49"/>
                                        </p:tgtEl>
                                        <p:attrNameLst>
                                          <p:attrName>style.visibility</p:attrName>
                                        </p:attrNameLst>
                                      </p:cBhvr>
                                      <p:to>
                                        <p:strVal val="visible"/>
                                      </p:to>
                                    </p:set>
                                    <p:animEffect transition="in" filter="fade">
                                      <p:cBhvr>
                                        <p:cTn id="51" dur="100"/>
                                        <p:tgtEl>
                                          <p:spTgt spid="49"/>
                                        </p:tgtEl>
                                      </p:cBhvr>
                                    </p:animEffect>
                                  </p:childTnLst>
                                </p:cTn>
                              </p:par>
                            </p:childTnLst>
                          </p:cTn>
                        </p:par>
                        <p:par>
                          <p:cTn id="52" fill="hold">
                            <p:stCondLst>
                              <p:cond delay="1200"/>
                            </p:stCondLst>
                            <p:childTnLst>
                              <p:par>
                                <p:cTn id="53" presetID="10" presetClass="entr" presetSubtype="0" fill="hold" nodeType="afterEffect">
                                  <p:stCondLst>
                                    <p:cond delay="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100"/>
                                        <p:tgtEl>
                                          <p:spTgt spid="50"/>
                                        </p:tgtEl>
                                      </p:cBhvr>
                                    </p:animEffect>
                                  </p:childTnLst>
                                </p:cTn>
                              </p:par>
                            </p:childTnLst>
                          </p:cTn>
                        </p:par>
                        <p:par>
                          <p:cTn id="56" fill="hold">
                            <p:stCondLst>
                              <p:cond delay="1300"/>
                            </p:stCondLst>
                            <p:childTnLst>
                              <p:par>
                                <p:cTn id="57" presetID="10" presetClass="entr" presetSubtype="0" fill="hold" nodeType="afterEffect">
                                  <p:stCondLst>
                                    <p:cond delay="0"/>
                                  </p:stCondLst>
                                  <p:childTnLst>
                                    <p:set>
                                      <p:cBhvr>
                                        <p:cTn id="58" dur="1" fill="hold">
                                          <p:stCondLst>
                                            <p:cond delay="0"/>
                                          </p:stCondLst>
                                        </p:cTn>
                                        <p:tgtEl>
                                          <p:spTgt spid="53"/>
                                        </p:tgtEl>
                                        <p:attrNameLst>
                                          <p:attrName>style.visibility</p:attrName>
                                        </p:attrNameLst>
                                      </p:cBhvr>
                                      <p:to>
                                        <p:strVal val="visible"/>
                                      </p:to>
                                    </p:set>
                                    <p:animEffect transition="in" filter="fade">
                                      <p:cBhvr>
                                        <p:cTn id="59" dur="100"/>
                                        <p:tgtEl>
                                          <p:spTgt spid="53"/>
                                        </p:tgtEl>
                                      </p:cBhvr>
                                    </p:animEffect>
                                  </p:childTnLst>
                                </p:cTn>
                              </p:par>
                            </p:childTnLst>
                          </p:cTn>
                        </p:par>
                        <p:par>
                          <p:cTn id="60" fill="hold">
                            <p:stCondLst>
                              <p:cond delay="1400"/>
                            </p:stCondLst>
                            <p:childTnLst>
                              <p:par>
                                <p:cTn id="61" presetID="10" presetClass="entr" presetSubtype="0" fill="hold" grpId="0" nodeType="afterEffect">
                                  <p:stCondLst>
                                    <p:cond delay="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100"/>
                                        <p:tgtEl>
                                          <p:spTgt spid="35"/>
                                        </p:tgtEl>
                                      </p:cBhvr>
                                    </p:animEffect>
                                  </p:childTnLst>
                                </p:cTn>
                              </p:par>
                            </p:childTnLst>
                          </p:cTn>
                        </p:par>
                        <p:par>
                          <p:cTn id="64" fill="hold">
                            <p:stCondLst>
                              <p:cond delay="1500"/>
                            </p:stCondLst>
                            <p:childTnLst>
                              <p:par>
                                <p:cTn id="65" presetID="10" presetClass="entr" presetSubtype="0" fill="hold" grpId="0" nodeType="afterEffect">
                                  <p:stCondLst>
                                    <p:cond delay="0"/>
                                  </p:stCondLst>
                                  <p:childTnLst>
                                    <p:set>
                                      <p:cBhvr>
                                        <p:cTn id="66" dur="1" fill="hold">
                                          <p:stCondLst>
                                            <p:cond delay="0"/>
                                          </p:stCondLst>
                                        </p:cTn>
                                        <p:tgtEl>
                                          <p:spTgt spid="36"/>
                                        </p:tgtEl>
                                        <p:attrNameLst>
                                          <p:attrName>style.visibility</p:attrName>
                                        </p:attrNameLst>
                                      </p:cBhvr>
                                      <p:to>
                                        <p:strVal val="visible"/>
                                      </p:to>
                                    </p:set>
                                    <p:animEffect transition="in" filter="fade">
                                      <p:cBhvr>
                                        <p:cTn id="67" dur="100"/>
                                        <p:tgtEl>
                                          <p:spTgt spid="36"/>
                                        </p:tgtEl>
                                      </p:cBhvr>
                                    </p:animEffect>
                                  </p:childTnLst>
                                </p:cTn>
                              </p:par>
                            </p:childTnLst>
                          </p:cTn>
                        </p:par>
                        <p:par>
                          <p:cTn id="68" fill="hold">
                            <p:stCondLst>
                              <p:cond delay="1600"/>
                            </p:stCondLst>
                            <p:childTnLst>
                              <p:par>
                                <p:cTn id="69" presetID="10" presetClass="entr" presetSubtype="0" fill="hold" grpId="0" nodeType="after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fade">
                                      <p:cBhvr>
                                        <p:cTn id="71" dur="100"/>
                                        <p:tgtEl>
                                          <p:spTgt spid="37"/>
                                        </p:tgtEl>
                                      </p:cBhvr>
                                    </p:animEffect>
                                  </p:childTnLst>
                                </p:cTn>
                              </p:par>
                            </p:childTnLst>
                          </p:cTn>
                        </p:par>
                        <p:par>
                          <p:cTn id="72" fill="hold">
                            <p:stCondLst>
                              <p:cond delay="1700"/>
                            </p:stCondLst>
                            <p:childTnLst>
                              <p:par>
                                <p:cTn id="73" presetID="10" presetClass="entr" presetSubtype="0" fill="hold" grpId="0" nodeType="afterEffect">
                                  <p:stCondLst>
                                    <p:cond delay="0"/>
                                  </p:stCondLst>
                                  <p:childTnLst>
                                    <p:set>
                                      <p:cBhvr>
                                        <p:cTn id="74" dur="1" fill="hold">
                                          <p:stCondLst>
                                            <p:cond delay="0"/>
                                          </p:stCondLst>
                                        </p:cTn>
                                        <p:tgtEl>
                                          <p:spTgt spid="39"/>
                                        </p:tgtEl>
                                        <p:attrNameLst>
                                          <p:attrName>style.visibility</p:attrName>
                                        </p:attrNameLst>
                                      </p:cBhvr>
                                      <p:to>
                                        <p:strVal val="visible"/>
                                      </p:to>
                                    </p:set>
                                    <p:animEffect transition="in" filter="fade">
                                      <p:cBhvr>
                                        <p:cTn id="75" dur="100"/>
                                        <p:tgtEl>
                                          <p:spTgt spid="39"/>
                                        </p:tgtEl>
                                      </p:cBhvr>
                                    </p:animEffect>
                                  </p:childTnLst>
                                </p:cTn>
                              </p:par>
                            </p:childTnLst>
                          </p:cTn>
                        </p:par>
                        <p:par>
                          <p:cTn id="76" fill="hold">
                            <p:stCondLst>
                              <p:cond delay="1800"/>
                            </p:stCondLst>
                            <p:childTnLst>
                              <p:par>
                                <p:cTn id="77" presetID="10" presetClass="entr" presetSubtype="0" fill="hold" grpId="0" nodeType="afterEffect">
                                  <p:stCondLst>
                                    <p:cond delay="0"/>
                                  </p:stCondLst>
                                  <p:childTnLst>
                                    <p:set>
                                      <p:cBhvr>
                                        <p:cTn id="78" dur="1" fill="hold">
                                          <p:stCondLst>
                                            <p:cond delay="0"/>
                                          </p:stCondLst>
                                        </p:cTn>
                                        <p:tgtEl>
                                          <p:spTgt spid="40"/>
                                        </p:tgtEl>
                                        <p:attrNameLst>
                                          <p:attrName>style.visibility</p:attrName>
                                        </p:attrNameLst>
                                      </p:cBhvr>
                                      <p:to>
                                        <p:strVal val="visible"/>
                                      </p:to>
                                    </p:set>
                                    <p:animEffect transition="in" filter="fade">
                                      <p:cBhvr>
                                        <p:cTn id="79" dur="100"/>
                                        <p:tgtEl>
                                          <p:spTgt spid="40"/>
                                        </p:tgtEl>
                                      </p:cBhvr>
                                    </p:animEffect>
                                  </p:childTnLst>
                                </p:cTn>
                              </p:par>
                            </p:childTnLst>
                          </p:cTn>
                        </p:par>
                        <p:par>
                          <p:cTn id="80" fill="hold">
                            <p:stCondLst>
                              <p:cond delay="1900"/>
                            </p:stCondLst>
                            <p:childTnLst>
                              <p:par>
                                <p:cTn id="81" presetID="10" presetClass="entr" presetSubtype="0" fill="hold" grpId="0" nodeType="after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100"/>
                                        <p:tgtEl>
                                          <p:spTgt spid="41"/>
                                        </p:tgtEl>
                                      </p:cBhvr>
                                    </p:animEffect>
                                  </p:childTnLst>
                                </p:cTn>
                              </p:par>
                            </p:childTnLst>
                          </p:cTn>
                        </p:par>
                        <p:par>
                          <p:cTn id="84" fill="hold">
                            <p:stCondLst>
                              <p:cond delay="2000"/>
                            </p:stCondLst>
                            <p:childTnLst>
                              <p:par>
                                <p:cTn id="85" presetID="10" presetClass="entr" presetSubtype="0" fill="hold" grpId="0" nodeType="afterEffect">
                                  <p:stCondLst>
                                    <p:cond delay="0"/>
                                  </p:stCondLst>
                                  <p:childTnLst>
                                    <p:set>
                                      <p:cBhvr>
                                        <p:cTn id="86" dur="1" fill="hold">
                                          <p:stCondLst>
                                            <p:cond delay="0"/>
                                          </p:stCondLst>
                                        </p:cTn>
                                        <p:tgtEl>
                                          <p:spTgt spid="42"/>
                                        </p:tgtEl>
                                        <p:attrNameLst>
                                          <p:attrName>style.visibility</p:attrName>
                                        </p:attrNameLst>
                                      </p:cBhvr>
                                      <p:to>
                                        <p:strVal val="visible"/>
                                      </p:to>
                                    </p:set>
                                    <p:animEffect transition="in" filter="fade">
                                      <p:cBhvr>
                                        <p:cTn id="87" dur="1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24" grpId="0" animBg="1"/>
      <p:bldP spid="25" grpId="0" animBg="1"/>
      <p:bldP spid="35" grpId="0"/>
      <p:bldP spid="36" grpId="0"/>
      <p:bldP spid="37" grpId="0"/>
      <p:bldP spid="39" grpId="0"/>
      <p:bldP spid="40" grpId="0"/>
      <p:bldP spid="41" grpId="0"/>
      <p:bldP spid="4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9" name="Oval 18">
            <a:extLst>
              <a:ext uri="{FF2B5EF4-FFF2-40B4-BE49-F238E27FC236}">
                <a16:creationId xmlns:a16="http://schemas.microsoft.com/office/drawing/2014/main" id="{05209E7C-DD6E-4F8B-83E6-997A41C4B063}"/>
              </a:ext>
            </a:extLst>
          </p:cNvPr>
          <p:cNvSpPr/>
          <p:nvPr/>
        </p:nvSpPr>
        <p:spPr>
          <a:xfrm>
            <a:off x="-1086444" y="4086299"/>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7998C30-EFC3-466D-B871-B5CFE8EC3986}"/>
              </a:ext>
            </a:extLst>
          </p:cNvPr>
          <p:cNvSpPr/>
          <p:nvPr/>
        </p:nvSpPr>
        <p:spPr>
          <a:xfrm>
            <a:off x="12192000" y="421143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14787366" y="421143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7574106"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23302096"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20579499"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26166093"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ED1A8521-4AB5-4CFB-B548-2D35A9AA90D1}"/>
              </a:ext>
            </a:extLst>
          </p:cNvPr>
          <p:cNvCxnSpPr>
            <a:cxnSpLocks/>
          </p:cNvCxnSpPr>
          <p:nvPr/>
        </p:nvCxnSpPr>
        <p:spPr>
          <a:xfrm>
            <a:off x="-1230058" y="5233096"/>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A7F1916-13A1-4F71-A12A-088289ABD9CD}"/>
              </a:ext>
            </a:extLst>
          </p:cNvPr>
          <p:cNvCxnSpPr>
            <a:cxnSpLocks/>
          </p:cNvCxnSpPr>
          <p:nvPr/>
        </p:nvCxnSpPr>
        <p:spPr>
          <a:xfrm>
            <a:off x="0" y="3147791"/>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7111ECE-42FC-440C-A8B5-E510F3E2969C}"/>
              </a:ext>
            </a:extLst>
          </p:cNvPr>
          <p:cNvSpPr txBox="1"/>
          <p:nvPr/>
        </p:nvSpPr>
        <p:spPr>
          <a:xfrm>
            <a:off x="3057258" y="2671044"/>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0" name="TextBox 29">
            <a:extLst>
              <a:ext uri="{FF2B5EF4-FFF2-40B4-BE49-F238E27FC236}">
                <a16:creationId xmlns:a16="http://schemas.microsoft.com/office/drawing/2014/main" id="{34A31A6E-20F7-45EC-9095-322349555E2E}"/>
              </a:ext>
            </a:extLst>
          </p:cNvPr>
          <p:cNvSpPr txBox="1"/>
          <p:nvPr/>
        </p:nvSpPr>
        <p:spPr>
          <a:xfrm>
            <a:off x="12425810" y="8257808"/>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14626828" y="1107478"/>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7734597" y="9068335"/>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9786954" y="1022871"/>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22089615" y="8946534"/>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25667942" y="1158698"/>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sp>
        <p:nvSpPr>
          <p:cNvPr id="42" name="TextBox 41">
            <a:extLst>
              <a:ext uri="{FF2B5EF4-FFF2-40B4-BE49-F238E27FC236}">
                <a16:creationId xmlns:a16="http://schemas.microsoft.com/office/drawing/2014/main" id="{3BCDB1BA-FAEF-457A-B186-3EC235360F4D}"/>
              </a:ext>
            </a:extLst>
          </p:cNvPr>
          <p:cNvSpPr txBox="1"/>
          <p:nvPr/>
        </p:nvSpPr>
        <p:spPr>
          <a:xfrm>
            <a:off x="406645" y="2563016"/>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cxnSp>
        <p:nvCxnSpPr>
          <p:cNvPr id="44" name="Straight Connector 43">
            <a:extLst>
              <a:ext uri="{FF2B5EF4-FFF2-40B4-BE49-F238E27FC236}">
                <a16:creationId xmlns:a16="http://schemas.microsoft.com/office/drawing/2014/main" id="{AEFED2A0-6A78-4887-BE8E-A85E16C6EFA4}"/>
              </a:ext>
            </a:extLst>
          </p:cNvPr>
          <p:cNvCxnSpPr>
            <a:cxnSpLocks/>
          </p:cNvCxnSpPr>
          <p:nvPr/>
        </p:nvCxnSpPr>
        <p:spPr>
          <a:xfrm>
            <a:off x="13186595" y="530429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5847552" y="267355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a:cxnSpLocks/>
          </p:cNvCxnSpPr>
          <p:nvPr/>
        </p:nvCxnSpPr>
        <p:spPr>
          <a:xfrm>
            <a:off x="27287468" y="1888854"/>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a:cxnSpLocks/>
          </p:cNvCxnSpPr>
          <p:nvPr/>
        </p:nvCxnSpPr>
        <p:spPr>
          <a:xfrm>
            <a:off x="18680530" y="617756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21505659" y="175022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24446620" y="6177568"/>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5190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106424" y="139240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ED1A8521-4AB5-4CFB-B548-2D35A9AA90D1}"/>
              </a:ext>
            </a:extLst>
          </p:cNvPr>
          <p:cNvCxnSpPr>
            <a:cxnSpLocks/>
          </p:cNvCxnSpPr>
          <p:nvPr/>
        </p:nvCxnSpPr>
        <p:spPr>
          <a:xfrm>
            <a:off x="-1106424" y="2498825"/>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4A31A6E-20F7-45EC-9095-322349555E2E}"/>
              </a:ext>
            </a:extLst>
          </p:cNvPr>
          <p:cNvSpPr txBox="1"/>
          <p:nvPr/>
        </p:nvSpPr>
        <p:spPr>
          <a:xfrm>
            <a:off x="470315" y="3979594"/>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44" name="Straight Connector 43">
            <a:extLst>
              <a:ext uri="{FF2B5EF4-FFF2-40B4-BE49-F238E27FC236}">
                <a16:creationId xmlns:a16="http://schemas.microsoft.com/office/drawing/2014/main" id="{AEFED2A0-6A78-4887-BE8E-A85E16C6EFA4}"/>
              </a:ext>
            </a:extLst>
          </p:cNvPr>
          <p:cNvCxnSpPr/>
          <p:nvPr/>
        </p:nvCxnSpPr>
        <p:spPr>
          <a:xfrm>
            <a:off x="0" y="172691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2647667" y="3364040"/>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29" name="TextBox 28">
            <a:extLst>
              <a:ext uri="{FF2B5EF4-FFF2-40B4-BE49-F238E27FC236}">
                <a16:creationId xmlns:a16="http://schemas.microsoft.com/office/drawing/2014/main" id="{46C84BD7-E6B7-476B-A81C-10CEA58BEB57}"/>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6" name="TextBox 35">
            <a:extLst>
              <a:ext uri="{FF2B5EF4-FFF2-40B4-BE49-F238E27FC236}">
                <a16:creationId xmlns:a16="http://schemas.microsoft.com/office/drawing/2014/main" id="{AA462B20-6727-499B-908A-7082E743CC1E}"/>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7" name="Oval 36">
            <a:extLst>
              <a:ext uri="{FF2B5EF4-FFF2-40B4-BE49-F238E27FC236}">
                <a16:creationId xmlns:a16="http://schemas.microsoft.com/office/drawing/2014/main" id="{F81ECABF-99C1-4F4A-8DEE-12D8A12837DA}"/>
              </a:ext>
            </a:extLst>
          </p:cNvPr>
          <p:cNvSpPr/>
          <p:nvPr/>
        </p:nvSpPr>
        <p:spPr>
          <a:xfrm>
            <a:off x="-14027642" y="935726"/>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54CB995E-0860-445B-8F25-598AA058638D}"/>
              </a:ext>
            </a:extLst>
          </p:cNvPr>
          <p:cNvCxnSpPr>
            <a:cxnSpLocks/>
          </p:cNvCxnSpPr>
          <p:nvPr/>
        </p:nvCxnSpPr>
        <p:spPr>
          <a:xfrm>
            <a:off x="-12941198" y="-2782"/>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DF4E5768-FEA5-45BB-BB7B-D4EE62F88EFD}"/>
              </a:ext>
            </a:extLst>
          </p:cNvPr>
          <p:cNvSpPr/>
          <p:nvPr/>
        </p:nvSpPr>
        <p:spPr>
          <a:xfrm>
            <a:off x="12352538" y="140972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92A880-6D7D-46F9-AD0E-F42EFC591523}"/>
              </a:ext>
            </a:extLst>
          </p:cNvPr>
          <p:cNvSpPr/>
          <p:nvPr/>
        </p:nvSpPr>
        <p:spPr>
          <a:xfrm>
            <a:off x="15139278"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CBC5E794-13CB-4A51-AF91-E6BF9473DA1A}"/>
              </a:ext>
            </a:extLst>
          </p:cNvPr>
          <p:cNvSpPr/>
          <p:nvPr/>
        </p:nvSpPr>
        <p:spPr>
          <a:xfrm>
            <a:off x="20867268"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EE035A8D-231E-436C-9B3E-5524D231E767}"/>
              </a:ext>
            </a:extLst>
          </p:cNvPr>
          <p:cNvSpPr/>
          <p:nvPr/>
        </p:nvSpPr>
        <p:spPr>
          <a:xfrm>
            <a:off x="18144671"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92D20CE0-701C-4265-947B-6A1831F7F011}"/>
              </a:ext>
            </a:extLst>
          </p:cNvPr>
          <p:cNvSpPr/>
          <p:nvPr/>
        </p:nvSpPr>
        <p:spPr>
          <a:xfrm>
            <a:off x="23731265"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611AC13A-19AC-4495-BAF3-238B9BCE53FD}"/>
              </a:ext>
            </a:extLst>
          </p:cNvPr>
          <p:cNvSpPr txBox="1"/>
          <p:nvPr/>
        </p:nvSpPr>
        <p:spPr>
          <a:xfrm>
            <a:off x="12192000" y="-1694229"/>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72" name="TextBox 71">
            <a:extLst>
              <a:ext uri="{FF2B5EF4-FFF2-40B4-BE49-F238E27FC236}">
                <a16:creationId xmlns:a16="http://schemas.microsoft.com/office/drawing/2014/main" id="{6971B9B6-B63C-423E-A836-EDFC898C1ED6}"/>
              </a:ext>
            </a:extLst>
          </p:cNvPr>
          <p:cNvSpPr txBox="1"/>
          <p:nvPr/>
        </p:nvSpPr>
        <p:spPr>
          <a:xfrm>
            <a:off x="15299769" y="6266628"/>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73" name="TextBox 72">
            <a:extLst>
              <a:ext uri="{FF2B5EF4-FFF2-40B4-BE49-F238E27FC236}">
                <a16:creationId xmlns:a16="http://schemas.microsoft.com/office/drawing/2014/main" id="{D1C226C8-A2FB-43EF-91A6-DF781DA7834B}"/>
              </a:ext>
            </a:extLst>
          </p:cNvPr>
          <p:cNvSpPr txBox="1"/>
          <p:nvPr/>
        </p:nvSpPr>
        <p:spPr>
          <a:xfrm>
            <a:off x="17352126" y="-1778836"/>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74" name="TextBox 73">
            <a:extLst>
              <a:ext uri="{FF2B5EF4-FFF2-40B4-BE49-F238E27FC236}">
                <a16:creationId xmlns:a16="http://schemas.microsoft.com/office/drawing/2014/main" id="{59E62649-C4B3-4DEB-95B0-1B3B1CB87CBB}"/>
              </a:ext>
            </a:extLst>
          </p:cNvPr>
          <p:cNvSpPr txBox="1"/>
          <p:nvPr/>
        </p:nvSpPr>
        <p:spPr>
          <a:xfrm>
            <a:off x="19654787" y="6144827"/>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75" name="TextBox 74">
            <a:extLst>
              <a:ext uri="{FF2B5EF4-FFF2-40B4-BE49-F238E27FC236}">
                <a16:creationId xmlns:a16="http://schemas.microsoft.com/office/drawing/2014/main" id="{68A318B0-E8F4-4E36-AD18-6A13F87CBABB}"/>
              </a:ext>
            </a:extLst>
          </p:cNvPr>
          <p:cNvSpPr txBox="1"/>
          <p:nvPr/>
        </p:nvSpPr>
        <p:spPr>
          <a:xfrm>
            <a:off x="23233114" y="-1643009"/>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77" name="Straight Connector 76">
            <a:extLst>
              <a:ext uri="{FF2B5EF4-FFF2-40B4-BE49-F238E27FC236}">
                <a16:creationId xmlns:a16="http://schemas.microsoft.com/office/drawing/2014/main" id="{84EC9668-5C12-4B29-9984-A706D52F19EA}"/>
              </a:ext>
            </a:extLst>
          </p:cNvPr>
          <p:cNvCxnSpPr>
            <a:cxnSpLocks/>
          </p:cNvCxnSpPr>
          <p:nvPr/>
        </p:nvCxnSpPr>
        <p:spPr>
          <a:xfrm>
            <a:off x="13412724" y="-12815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F3EFB20-D5FA-4D92-BBEE-D7BD7CFBAAC8}"/>
              </a:ext>
            </a:extLst>
          </p:cNvPr>
          <p:cNvCxnSpPr>
            <a:cxnSpLocks/>
          </p:cNvCxnSpPr>
          <p:nvPr/>
        </p:nvCxnSpPr>
        <p:spPr>
          <a:xfrm>
            <a:off x="24852640" y="-912853"/>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45D1AAD6-EE30-4C3F-B37E-894901661BFD}"/>
              </a:ext>
            </a:extLst>
          </p:cNvPr>
          <p:cNvCxnSpPr>
            <a:cxnSpLocks/>
          </p:cNvCxnSpPr>
          <p:nvPr/>
        </p:nvCxnSpPr>
        <p:spPr>
          <a:xfrm>
            <a:off x="16245702" y="337586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C4F12AC7-501D-424F-8350-B4DEB1458338}"/>
              </a:ext>
            </a:extLst>
          </p:cNvPr>
          <p:cNvCxnSpPr>
            <a:cxnSpLocks/>
          </p:cNvCxnSpPr>
          <p:nvPr/>
        </p:nvCxnSpPr>
        <p:spPr>
          <a:xfrm>
            <a:off x="19070831" y="-105148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90BA9BE-D973-4801-8D70-B40CFEEA09FB}"/>
              </a:ext>
            </a:extLst>
          </p:cNvPr>
          <p:cNvCxnSpPr>
            <a:cxnSpLocks/>
          </p:cNvCxnSpPr>
          <p:nvPr/>
        </p:nvCxnSpPr>
        <p:spPr>
          <a:xfrm>
            <a:off x="22011792" y="3375861"/>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6213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3705550" y="718346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1069520" y="4110085"/>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2157752"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7885742"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5163145"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20749739"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34A31A6E-20F7-45EC-9095-322349555E2E}"/>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343326" y="2406456"/>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2318243" y="9103930"/>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4370600" y="1058466"/>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6673261" y="8982129"/>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20251588" y="1194293"/>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4" name="Straight Connector 43">
            <a:extLst>
              <a:ext uri="{FF2B5EF4-FFF2-40B4-BE49-F238E27FC236}">
                <a16:creationId xmlns:a16="http://schemas.microsoft.com/office/drawing/2014/main" id="{AEFED2A0-6A78-4887-BE8E-A85E16C6EFA4}"/>
              </a:ext>
            </a:extLst>
          </p:cNvPr>
          <p:cNvCxnSpPr/>
          <p:nvPr/>
        </p:nvCxnSpPr>
        <p:spPr>
          <a:xfrm>
            <a:off x="-12941198" y="722693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9334" y="2698843"/>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21871114" y="192444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3264176" y="6213163"/>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6089305" y="178581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9030266" y="6213163"/>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230058" y="5233096"/>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3244645" y="2561210"/>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222CBA7F-8A52-462C-BE54-B65A9E67BFCA}"/>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40" name="TextBox 39">
            <a:extLst>
              <a:ext uri="{FF2B5EF4-FFF2-40B4-BE49-F238E27FC236}">
                <a16:creationId xmlns:a16="http://schemas.microsoft.com/office/drawing/2014/main" id="{1DAD641D-989B-4897-8B1A-E14C2C98C353}"/>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1" name="Oval 40">
            <a:extLst>
              <a:ext uri="{FF2B5EF4-FFF2-40B4-BE49-F238E27FC236}">
                <a16:creationId xmlns:a16="http://schemas.microsoft.com/office/drawing/2014/main" id="{D83C89B9-8CB4-446B-8CBB-EC5B35297A80}"/>
              </a:ext>
            </a:extLst>
          </p:cNvPr>
          <p:cNvSpPr/>
          <p:nvPr/>
        </p:nvSpPr>
        <p:spPr>
          <a:xfrm>
            <a:off x="-14027642" y="935726"/>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FF1AA926-06BA-4869-9C25-50BFB80AD2E0}"/>
              </a:ext>
            </a:extLst>
          </p:cNvPr>
          <p:cNvCxnSpPr>
            <a:cxnSpLocks/>
          </p:cNvCxnSpPr>
          <p:nvPr/>
        </p:nvCxnSpPr>
        <p:spPr>
          <a:xfrm>
            <a:off x="-13278545" y="149618"/>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700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4076614" y="216932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100000" y="130323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4914597"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2192000"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7778594"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34A31A6E-20F7-45EC-9095-322349555E2E}"/>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12292704" y="-541939"/>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361883" y="4108089"/>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399455" y="-1824381"/>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3702116" y="6099282"/>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7280443" y="-1688554"/>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1950582" y="-36459"/>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8899969" y="-95839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a:cxnSpLocks/>
          </p:cNvCxnSpPr>
          <p:nvPr/>
        </p:nvCxnSpPr>
        <p:spPr>
          <a:xfrm>
            <a:off x="0" y="2601721"/>
            <a:ext cx="0" cy="22630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3118160" y="-109703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6059121" y="3330316"/>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368269" y="2429838"/>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391385" y="-387185"/>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222CBA7F-8A52-462C-BE54-B65A9E67BFCA}"/>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40" name="TextBox 39">
            <a:extLst>
              <a:ext uri="{FF2B5EF4-FFF2-40B4-BE49-F238E27FC236}">
                <a16:creationId xmlns:a16="http://schemas.microsoft.com/office/drawing/2014/main" id="{1DAD641D-989B-4897-8B1A-E14C2C98C353}"/>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1" name="Oval 40">
            <a:extLst>
              <a:ext uri="{FF2B5EF4-FFF2-40B4-BE49-F238E27FC236}">
                <a16:creationId xmlns:a16="http://schemas.microsoft.com/office/drawing/2014/main" id="{D83C89B9-8CB4-446B-8CBB-EC5B35297A80}"/>
              </a:ext>
            </a:extLst>
          </p:cNvPr>
          <p:cNvSpPr/>
          <p:nvPr/>
        </p:nvSpPr>
        <p:spPr>
          <a:xfrm>
            <a:off x="-11857343" y="2054080"/>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FF1AA926-06BA-4869-9C25-50BFB80AD2E0}"/>
              </a:ext>
            </a:extLst>
          </p:cNvPr>
          <p:cNvCxnSpPr>
            <a:cxnSpLocks/>
          </p:cNvCxnSpPr>
          <p:nvPr/>
        </p:nvCxnSpPr>
        <p:spPr>
          <a:xfrm>
            <a:off x="-13150649" y="-148940"/>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D0B4BC1-E050-447D-BDF4-611C2FDCA6CF}"/>
              </a:ext>
            </a:extLst>
          </p:cNvPr>
          <p:cNvSpPr txBox="1"/>
          <p:nvPr/>
        </p:nvSpPr>
        <p:spPr>
          <a:xfrm>
            <a:off x="2797068" y="3815998"/>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cxnSp>
        <p:nvCxnSpPr>
          <p:cNvPr id="37" name="Straight Connector 36">
            <a:extLst>
              <a:ext uri="{FF2B5EF4-FFF2-40B4-BE49-F238E27FC236}">
                <a16:creationId xmlns:a16="http://schemas.microsoft.com/office/drawing/2014/main" id="{92136269-FDE4-4773-8814-EC7A29645F6E}"/>
              </a:ext>
            </a:extLst>
          </p:cNvPr>
          <p:cNvCxnSpPr/>
          <p:nvPr/>
        </p:nvCxnSpPr>
        <p:spPr>
          <a:xfrm>
            <a:off x="-12292704" y="693455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71FD0D7E-AD6D-4C7F-A7AC-5A23F3D96D41}"/>
              </a:ext>
            </a:extLst>
          </p:cNvPr>
          <p:cNvSpPr/>
          <p:nvPr/>
        </p:nvSpPr>
        <p:spPr>
          <a:xfrm>
            <a:off x="-13294131" y="5940515"/>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5690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2547829" y="77247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644067" y="648886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2199698" y="351099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116138" y="372688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5063695" y="351099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639266" y="2303790"/>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1781385" y="7267759"/>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5063695" y="1906958"/>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2266150" y="-32572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6185070" y="122918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8603" y="190695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3935997" y="732153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3344222" y="5517895"/>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286348" y="4877368"/>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2266150" y="625587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2992214" y="742001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4572000" y="2385737"/>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7" name="TextBox 36">
            <a:extLst>
              <a:ext uri="{FF2B5EF4-FFF2-40B4-BE49-F238E27FC236}">
                <a16:creationId xmlns:a16="http://schemas.microsoft.com/office/drawing/2014/main" id="{9D17EEA6-B80B-4BC8-82EF-9AA0C50ADBCC}"/>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8" name="TextBox 37">
            <a:extLst>
              <a:ext uri="{FF2B5EF4-FFF2-40B4-BE49-F238E27FC236}">
                <a16:creationId xmlns:a16="http://schemas.microsoft.com/office/drawing/2014/main" id="{04A84AA5-F363-4E0B-805A-201EB7A0FBE8}"/>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CBD12077-21E8-4E30-AE8A-3540636856B9}"/>
              </a:ext>
            </a:extLst>
          </p:cNvPr>
          <p:cNvSpPr/>
          <p:nvPr/>
        </p:nvSpPr>
        <p:spPr>
          <a:xfrm>
            <a:off x="-14162762" y="928365"/>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a:extLst>
              <a:ext uri="{FF2B5EF4-FFF2-40B4-BE49-F238E27FC236}">
                <a16:creationId xmlns:a16="http://schemas.microsoft.com/office/drawing/2014/main" id="{91EF6484-7236-4D0D-9FFB-85D4B0B21440}"/>
              </a:ext>
            </a:extLst>
          </p:cNvPr>
          <p:cNvCxnSpPr>
            <a:cxnSpLocks/>
          </p:cNvCxnSpPr>
          <p:nvPr/>
        </p:nvCxnSpPr>
        <p:spPr>
          <a:xfrm>
            <a:off x="-13278545" y="149618"/>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6596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3229957" y="24705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489943" y="7010018"/>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112374" y="105666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0999235" y="68852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2197523" y="68852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763808" y="-1550847"/>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76645" y="4224844"/>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2197523" y="-915515"/>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2735319" y="-1339695"/>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3318898" y="-1593292"/>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2247711" y="774611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1538658" y="-146890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0" y="2517237"/>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322617" y="2146037"/>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2641860" y="7010018"/>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2935247" y="737710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7831074" y="-1468900"/>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6E679EF-3345-4495-AD6C-96AE615C096D}"/>
              </a:ext>
            </a:extLst>
          </p:cNvPr>
          <p:cNvSpPr txBox="1"/>
          <p:nvPr/>
        </p:nvSpPr>
        <p:spPr>
          <a:xfrm>
            <a:off x="4991097" y="3101634"/>
            <a:ext cx="6227855" cy="2462213"/>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desktop environment is the part that actually interacts with the user. There are various Desktop environments to choose from, such as GNOME, Cinnamon, Mate, Pantheon, Enlightenment, KDE, </a:t>
            </a:r>
            <a:r>
              <a:rPr lang="en-US" sz="1800" b="0" i="0" u="none" strike="noStrike" dirty="0" err="1">
                <a:solidFill>
                  <a:srgbClr val="232832"/>
                </a:solidFill>
                <a:effectLst/>
                <a:latin typeface="Tahoma" panose="020B0604030504040204" pitchFamily="34" charset="0"/>
                <a:ea typeface="Tahoma" panose="020B0604030504040204" pitchFamily="34" charset="0"/>
                <a:cs typeface="Tahoma" panose="020B0604030504040204" pitchFamily="34" charset="0"/>
              </a:rPr>
              <a:t>Xfce</a:t>
            </a: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 and others. Each Desktop environment includes built-in applications such as file managers, configuration tools, web browsers, and games.</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a:p>
            <a:br>
              <a:rPr lang="en-US" dirty="0"/>
            </a:br>
            <a:endParaRPr lang="en-US" dirty="0"/>
          </a:p>
        </p:txBody>
      </p:sp>
      <p:cxnSp>
        <p:nvCxnSpPr>
          <p:cNvPr id="30" name="Straight Connector 29">
            <a:extLst>
              <a:ext uri="{FF2B5EF4-FFF2-40B4-BE49-F238E27FC236}">
                <a16:creationId xmlns:a16="http://schemas.microsoft.com/office/drawing/2014/main" id="{75BDFC08-076D-4439-8A96-37A74A294F9A}"/>
              </a:ext>
            </a:extLst>
          </p:cNvPr>
          <p:cNvCxnSpPr>
            <a:cxnSpLocks/>
          </p:cNvCxnSpPr>
          <p:nvPr/>
        </p:nvCxnSpPr>
        <p:spPr>
          <a:xfrm>
            <a:off x="-12247711" y="-1166806"/>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34570A87-3BAE-423C-A1C8-C82C85915FCA}"/>
              </a:ext>
            </a:extLst>
          </p:cNvPr>
          <p:cNvSpPr/>
          <p:nvPr/>
        </p:nvSpPr>
        <p:spPr>
          <a:xfrm>
            <a:off x="-12412554" y="54978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73073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1915972" y="267812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654528" y="617149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2550498" y="695798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0043922" y="1229235"/>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106424" y="408376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763808" y="-1550847"/>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2364924" y="10072553"/>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637482" y="2385737"/>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1736017" y="-1034478"/>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a:cxnSpLocks/>
          </p:cNvCxnSpPr>
          <p:nvPr/>
        </p:nvCxnSpPr>
        <p:spPr>
          <a:xfrm>
            <a:off x="-468" y="2385737"/>
            <a:ext cx="0" cy="2605921"/>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0871809" y="767106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9796870" y="-94172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0673790" y="8691384"/>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752602" y="5213087"/>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1716007" y="744923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3386852" y="747258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7831074" y="-1468900"/>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6E679EF-3345-4495-AD6C-96AE615C096D}"/>
              </a:ext>
            </a:extLst>
          </p:cNvPr>
          <p:cNvSpPr txBox="1"/>
          <p:nvPr/>
        </p:nvSpPr>
        <p:spPr>
          <a:xfrm>
            <a:off x="-7550472" y="8949343"/>
            <a:ext cx="6227855" cy="2462213"/>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desktop environment is the part that actually interacts with the user. There are various Desktop environments to choose from, such as GNOME, Cinnamon, Mate, Pantheon, Enlightenment, KDE, </a:t>
            </a:r>
            <a:r>
              <a:rPr lang="en-US" sz="1800" b="0" i="0" u="none" strike="noStrike" dirty="0" err="1">
                <a:solidFill>
                  <a:srgbClr val="232832"/>
                </a:solidFill>
                <a:effectLst/>
                <a:latin typeface="Tahoma" panose="020B0604030504040204" pitchFamily="34" charset="0"/>
                <a:ea typeface="Tahoma" panose="020B0604030504040204" pitchFamily="34" charset="0"/>
                <a:cs typeface="Tahoma" panose="020B0604030504040204" pitchFamily="34" charset="0"/>
              </a:rPr>
              <a:t>Xfce</a:t>
            </a: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 and others. Each Desktop environment includes built-in applications such as file managers, configuration tools, web browsers, and games.</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a:p>
            <a:br>
              <a:rPr lang="en-US" dirty="0"/>
            </a:br>
            <a:endParaRPr lang="en-US" dirty="0"/>
          </a:p>
        </p:txBody>
      </p:sp>
      <p:sp>
        <p:nvSpPr>
          <p:cNvPr id="30" name="TextBox 29">
            <a:extLst>
              <a:ext uri="{FF2B5EF4-FFF2-40B4-BE49-F238E27FC236}">
                <a16:creationId xmlns:a16="http://schemas.microsoft.com/office/drawing/2014/main" id="{80E0F982-F6A1-4785-B56B-27C0E8288E07}"/>
              </a:ext>
            </a:extLst>
          </p:cNvPr>
          <p:cNvSpPr txBox="1"/>
          <p:nvPr/>
        </p:nvSpPr>
        <p:spPr>
          <a:xfrm>
            <a:off x="3631161" y="2470533"/>
            <a:ext cx="7637797" cy="1477328"/>
          </a:xfrm>
          <a:prstGeom prst="rect">
            <a:avLst/>
          </a:prstGeom>
          <a:noFill/>
        </p:spPr>
        <p:txBody>
          <a:bodyPr wrap="square">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environments do not provide a complete suite of applications. Similar to Windows and macOS, Linux provides thousands of high-quality software titles that can be easily found and installed. Modern Linux distributions often include tools such as the App Store, which centralize and simplify the application installation process.</a:t>
            </a:r>
          </a:p>
        </p:txBody>
      </p:sp>
      <p:cxnSp>
        <p:nvCxnSpPr>
          <p:cNvPr id="37" name="Straight Connector 36">
            <a:extLst>
              <a:ext uri="{FF2B5EF4-FFF2-40B4-BE49-F238E27FC236}">
                <a16:creationId xmlns:a16="http://schemas.microsoft.com/office/drawing/2014/main" id="{8D2DE060-8058-4BB3-8A80-70E38A937EC8}"/>
              </a:ext>
            </a:extLst>
          </p:cNvPr>
          <p:cNvCxnSpPr>
            <a:cxnSpLocks/>
          </p:cNvCxnSpPr>
          <p:nvPr/>
        </p:nvCxnSpPr>
        <p:spPr>
          <a:xfrm>
            <a:off x="-10548482" y="-91536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81AF09D5-D72E-4C96-8CD9-42110C9FAC64}"/>
              </a:ext>
            </a:extLst>
          </p:cNvPr>
          <p:cNvSpPr/>
          <p:nvPr/>
        </p:nvSpPr>
        <p:spPr>
          <a:xfrm>
            <a:off x="-12822431" y="116122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57218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12" name="TextBox 11">
            <a:extLst>
              <a:ext uri="{FF2B5EF4-FFF2-40B4-BE49-F238E27FC236}">
                <a16:creationId xmlns:a16="http://schemas.microsoft.com/office/drawing/2014/main" id="{CEEC16D0-F0AD-4F2F-8954-5775B8DDDA59}"/>
              </a:ext>
            </a:extLst>
          </p:cNvPr>
          <p:cNvSpPr txBox="1"/>
          <p:nvPr/>
        </p:nvSpPr>
        <p:spPr>
          <a:xfrm>
            <a:off x="1555750" y="2852492"/>
            <a:ext cx="9080500" cy="646331"/>
          </a:xfrm>
          <a:prstGeom prst="rect">
            <a:avLst/>
          </a:prstGeom>
          <a:noFill/>
        </p:spPr>
        <p:txBody>
          <a:bodyPr wrap="square">
            <a:spAutoFit/>
          </a:bodyPr>
          <a:lstStyle/>
          <a:p>
            <a:pPr algn="ctr"/>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What is responsible for managing hardware resources and providing essential services for the operating system?</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669722" y="3747357"/>
            <a:ext cx="1022075" cy="369332"/>
          </a:xfrm>
          <a:prstGeom prst="rect">
            <a:avLst/>
          </a:prstGeom>
          <a:noFill/>
        </p:spPr>
        <p:txBody>
          <a:bodyPr wrap="none" rtlCol="0">
            <a:spAutoFit/>
          </a:bodyPr>
          <a:lstStyle/>
          <a:p>
            <a:r>
              <a:rPr lang="en-US" dirty="0"/>
              <a:t>B. Kernel</a:t>
            </a:r>
          </a:p>
        </p:txBody>
      </p:sp>
      <p:sp>
        <p:nvSpPr>
          <p:cNvPr id="13" name="TextBox 12">
            <a:extLst>
              <a:ext uri="{FF2B5EF4-FFF2-40B4-BE49-F238E27FC236}">
                <a16:creationId xmlns:a16="http://schemas.microsoft.com/office/drawing/2014/main" id="{CB470786-CBC0-482A-A9AD-84562C2263E3}"/>
              </a:ext>
            </a:extLst>
          </p:cNvPr>
          <p:cNvSpPr txBox="1"/>
          <p:nvPr/>
        </p:nvSpPr>
        <p:spPr>
          <a:xfrm>
            <a:off x="3679416" y="3747357"/>
            <a:ext cx="1752211" cy="369332"/>
          </a:xfrm>
          <a:prstGeom prst="rect">
            <a:avLst/>
          </a:prstGeom>
          <a:noFill/>
        </p:spPr>
        <p:txBody>
          <a:bodyPr wrap="none" rtlCol="0">
            <a:spAutoFit/>
          </a:bodyPr>
          <a:lstStyle/>
          <a:p>
            <a:r>
              <a:rPr lang="en-US" dirty="0"/>
              <a:t>A. Mother Board</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186275" y="3747357"/>
            <a:ext cx="861851" cy="369332"/>
          </a:xfrm>
          <a:prstGeom prst="rect">
            <a:avLst/>
          </a:prstGeom>
          <a:noFill/>
        </p:spPr>
        <p:txBody>
          <a:bodyPr wrap="none" rtlCol="0">
            <a:spAutoFit/>
          </a:bodyPr>
          <a:lstStyle/>
          <a:p>
            <a:r>
              <a:rPr lang="en-US" dirty="0"/>
              <a:t>C. Windows</a:t>
            </a:r>
          </a:p>
        </p:txBody>
      </p:sp>
    </p:spTree>
    <p:extLst>
      <p:ext uri="{BB962C8B-B14F-4D97-AF65-F5344CB8AC3E}">
        <p14:creationId xmlns:p14="http://schemas.microsoft.com/office/powerpoint/2010/main" val="380062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4" name="TextBox 3">
            <a:extLst>
              <a:ext uri="{FF2B5EF4-FFF2-40B4-BE49-F238E27FC236}">
                <a16:creationId xmlns:a16="http://schemas.microsoft.com/office/drawing/2014/main" id="{FBD10BC7-B18A-482D-B67C-90235BE8BFE1}"/>
              </a:ext>
            </a:extLst>
          </p:cNvPr>
          <p:cNvSpPr txBox="1"/>
          <p:nvPr/>
        </p:nvSpPr>
        <p:spPr>
          <a:xfrm>
            <a:off x="5193432" y="3110925"/>
            <a:ext cx="1805135" cy="584775"/>
          </a:xfrm>
          <a:prstGeom prst="rect">
            <a:avLst/>
          </a:prstGeom>
          <a:noFill/>
        </p:spPr>
        <p:txBody>
          <a:bodyPr wrap="square" rtlCol="0">
            <a:spAutoFit/>
          </a:bodyPr>
          <a:lstStyle/>
          <a:p>
            <a:r>
              <a:rPr lang="en-US" sz="3200" dirty="0">
                <a:solidFill>
                  <a:srgbClr val="FF8D37"/>
                </a:solidFill>
              </a:rPr>
              <a:t>B. Kernel</a:t>
            </a:r>
          </a:p>
        </p:txBody>
      </p:sp>
    </p:spTree>
    <p:extLst>
      <p:ext uri="{BB962C8B-B14F-4D97-AF65-F5344CB8AC3E}">
        <p14:creationId xmlns:p14="http://schemas.microsoft.com/office/powerpoint/2010/main" val="2940516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7" name="TextBox 6">
            <a:extLst>
              <a:ext uri="{FF2B5EF4-FFF2-40B4-BE49-F238E27FC236}">
                <a16:creationId xmlns:a16="http://schemas.microsoft.com/office/drawing/2014/main" id="{CB64AF46-9B12-4025-84AB-194B54F31381}"/>
              </a:ext>
            </a:extLst>
          </p:cNvPr>
          <p:cNvSpPr txBox="1"/>
          <p:nvPr/>
        </p:nvSpPr>
        <p:spPr>
          <a:xfrm>
            <a:off x="3067050" y="2321004"/>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2299280211"/>
                  </p:ext>
                </p:extLst>
              </p:nvPr>
            </p:nvGraphicFramePr>
            <p:xfrm>
              <a:off x="3001857" y="309922"/>
              <a:ext cx="6188284" cy="8454145"/>
            </p:xfrm>
            <a:graphic>
              <a:graphicData uri="http://schemas.microsoft.com/office/drawing/2017/model3d">
                <am3d:model3d r:embed="rId3">
                  <am3d:spPr>
                    <a:xfrm>
                      <a:off x="0" y="0"/>
                      <a:ext cx="6188284" cy="8454145"/>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m3d:postTrans dx="0" dy="0" dz="0"/>
                  </am3d:trans>
                  <am3d:raster rName="Office3DRenderer" rVer="16.0.8326">
                    <am3d:blip r:embed="rId4"/>
                  </am3d:raster>
                  <am3d:objViewport viewportSz="110817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3001857" y="309922"/>
                <a:ext cx="6188284" cy="8454145"/>
              </a:xfrm>
              <a:prstGeom prst="rect">
                <a:avLst/>
              </a:prstGeom>
            </p:spPr>
          </p:pic>
        </mc:Fallback>
      </mc:AlternateContent>
      <p:sp>
        <p:nvSpPr>
          <p:cNvPr id="9" name="TextBox 8">
            <a:extLst>
              <a:ext uri="{FF2B5EF4-FFF2-40B4-BE49-F238E27FC236}">
                <a16:creationId xmlns:a16="http://schemas.microsoft.com/office/drawing/2014/main" id="{5F02CDCD-9FA2-4142-BB8D-DC0F664B2AC8}"/>
              </a:ext>
            </a:extLst>
          </p:cNvPr>
          <p:cNvSpPr txBox="1"/>
          <p:nvPr/>
        </p:nvSpPr>
        <p:spPr>
          <a:xfrm>
            <a:off x="3067049" y="232100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
        <p:nvSpPr>
          <p:cNvPr id="15" name="Rectangle: Rounded Corners 14">
            <a:extLst>
              <a:ext uri="{FF2B5EF4-FFF2-40B4-BE49-F238E27FC236}">
                <a16:creationId xmlns:a16="http://schemas.microsoft.com/office/drawing/2014/main" id="{A1C24681-EF57-4D10-B0B4-4D95FC888772}"/>
              </a:ext>
            </a:extLst>
          </p:cNvPr>
          <p:cNvSpPr/>
          <p:nvPr/>
        </p:nvSpPr>
        <p:spPr>
          <a:xfrm>
            <a:off x="-11187903"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7922A196-1380-4AA5-B50B-4CE0D8FCF9AD}"/>
              </a:ext>
            </a:extLst>
          </p:cNvPr>
          <p:cNvSpPr txBox="1"/>
          <p:nvPr/>
        </p:nvSpPr>
        <p:spPr>
          <a:xfrm>
            <a:off x="-6487885"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0" name="Oval 9">
            <a:extLst>
              <a:ext uri="{FF2B5EF4-FFF2-40B4-BE49-F238E27FC236}">
                <a16:creationId xmlns:a16="http://schemas.microsoft.com/office/drawing/2014/main" id="{796D2545-55DC-4FD2-878B-A644EEB92BD1}"/>
              </a:ext>
            </a:extLst>
          </p:cNvPr>
          <p:cNvSpPr/>
          <p:nvPr/>
        </p:nvSpPr>
        <p:spPr>
          <a:xfrm>
            <a:off x="-2442739" y="6857999"/>
            <a:ext cx="2442739" cy="24427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018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CEEC16D0-F0AD-4F2F-8954-5775B8DDDA59}"/>
              </a:ext>
            </a:extLst>
          </p:cNvPr>
          <p:cNvSpPr txBox="1"/>
          <p:nvPr/>
        </p:nvSpPr>
        <p:spPr>
          <a:xfrm>
            <a:off x="1555750" y="2852492"/>
            <a:ext cx="9080500" cy="369332"/>
          </a:xfrm>
          <a:prstGeom prst="rect">
            <a:avLst/>
          </a:prstGeom>
          <a:noFill/>
        </p:spPr>
        <p:txBody>
          <a:bodyPr wrap="square">
            <a:spAutoFit/>
          </a:bodyPr>
          <a:lstStyle/>
          <a:p>
            <a:pPr algn="ctr"/>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Ubuntu, Fedora, Debian, and Mint are various kinds of?</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655710" y="3451511"/>
            <a:ext cx="2075524" cy="369332"/>
          </a:xfrm>
          <a:prstGeom prst="rect">
            <a:avLst/>
          </a:prstGeom>
          <a:noFill/>
        </p:spPr>
        <p:txBody>
          <a:bodyPr wrap="none" rtlCol="0">
            <a:spAutoFit/>
          </a:bodyPr>
          <a:lstStyle/>
          <a:p>
            <a:r>
              <a:rPr lang="en-US" dirty="0"/>
              <a:t>B. Mac Service</a:t>
            </a:r>
          </a:p>
        </p:txBody>
      </p:sp>
      <p:sp>
        <p:nvSpPr>
          <p:cNvPr id="13" name="TextBox 12">
            <a:extLst>
              <a:ext uri="{FF2B5EF4-FFF2-40B4-BE49-F238E27FC236}">
                <a16:creationId xmlns:a16="http://schemas.microsoft.com/office/drawing/2014/main" id="{CB470786-CBC0-482A-A9AD-84562C2263E3}"/>
              </a:ext>
            </a:extLst>
          </p:cNvPr>
          <p:cNvSpPr txBox="1"/>
          <p:nvPr/>
        </p:nvSpPr>
        <p:spPr>
          <a:xfrm>
            <a:off x="2994956" y="3451511"/>
            <a:ext cx="2055947" cy="369332"/>
          </a:xfrm>
          <a:prstGeom prst="rect">
            <a:avLst/>
          </a:prstGeom>
          <a:noFill/>
        </p:spPr>
        <p:txBody>
          <a:bodyPr wrap="none" rtlCol="0">
            <a:spAutoFit/>
          </a:bodyPr>
          <a:lstStyle/>
          <a:p>
            <a:r>
              <a:rPr lang="en-US" dirty="0"/>
              <a:t>A. Windows Version</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683124" y="3451511"/>
            <a:ext cx="2036437" cy="369332"/>
          </a:xfrm>
          <a:prstGeom prst="rect">
            <a:avLst/>
          </a:prstGeom>
          <a:noFill/>
        </p:spPr>
        <p:txBody>
          <a:bodyPr wrap="none" rtlCol="0">
            <a:spAutoFit/>
          </a:bodyPr>
          <a:lstStyle/>
          <a:p>
            <a:r>
              <a:rPr lang="en-US" dirty="0"/>
              <a:t>C. Linux Distro</a:t>
            </a:r>
          </a:p>
        </p:txBody>
      </p:sp>
    </p:spTree>
    <p:extLst>
      <p:ext uri="{BB962C8B-B14F-4D97-AF65-F5344CB8AC3E}">
        <p14:creationId xmlns:p14="http://schemas.microsoft.com/office/powerpoint/2010/main" val="40744689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4" name="TextBox 13">
            <a:extLst>
              <a:ext uri="{FF2B5EF4-FFF2-40B4-BE49-F238E27FC236}">
                <a16:creationId xmlns:a16="http://schemas.microsoft.com/office/drawing/2014/main" id="{EF111E69-06CC-45DE-ABE9-6B026A39D940}"/>
              </a:ext>
            </a:extLst>
          </p:cNvPr>
          <p:cNvSpPr txBox="1"/>
          <p:nvPr/>
        </p:nvSpPr>
        <p:spPr>
          <a:xfrm>
            <a:off x="4812636" y="3136612"/>
            <a:ext cx="2566728" cy="584775"/>
          </a:xfrm>
          <a:prstGeom prst="rect">
            <a:avLst/>
          </a:prstGeom>
          <a:noFill/>
        </p:spPr>
        <p:txBody>
          <a:bodyPr wrap="none" rtlCol="0">
            <a:spAutoFit/>
          </a:bodyPr>
          <a:lstStyle/>
          <a:p>
            <a:r>
              <a:rPr lang="en-US" sz="3200" dirty="0">
                <a:solidFill>
                  <a:srgbClr val="FF8D37"/>
                </a:solidFill>
              </a:rPr>
              <a:t>C. Linux Distro</a:t>
            </a:r>
          </a:p>
        </p:txBody>
      </p:sp>
    </p:spTree>
    <p:extLst>
      <p:ext uri="{BB962C8B-B14F-4D97-AF65-F5344CB8AC3E}">
        <p14:creationId xmlns:p14="http://schemas.microsoft.com/office/powerpoint/2010/main" val="1972848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CEEC16D0-F0AD-4F2F-8954-5775B8DDDA59}"/>
              </a:ext>
            </a:extLst>
          </p:cNvPr>
          <p:cNvSpPr txBox="1"/>
          <p:nvPr/>
        </p:nvSpPr>
        <p:spPr>
          <a:xfrm>
            <a:off x="1555750" y="2782669"/>
            <a:ext cx="9080500" cy="646331"/>
          </a:xfrm>
          <a:prstGeom prst="rect">
            <a:avLst/>
          </a:prstGeom>
          <a:noFill/>
        </p:spPr>
        <p:txBody>
          <a:bodyPr wrap="square">
            <a:spAutoFit/>
          </a:bodyPr>
          <a:lstStyle/>
          <a:p>
            <a:pPr algn="ctr"/>
            <a:r>
              <a:rPr lang="en-US" b="0" i="0" dirty="0">
                <a:solidFill>
                  <a:srgbClr val="0D0D0D"/>
                </a:solidFill>
                <a:effectLst/>
                <a:latin typeface="Tahoma" panose="020B0604030504040204" pitchFamily="34" charset="0"/>
                <a:ea typeface="Tahoma" panose="020B0604030504040204" pitchFamily="34" charset="0"/>
                <a:cs typeface="Tahoma" panose="020B0604030504040204" pitchFamily="34" charset="0"/>
              </a:rPr>
              <a:t>Which component of a computer system acts as a bridge between software applications and the computer hardware?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956455" y="3605920"/>
            <a:ext cx="1246688" cy="369332"/>
          </a:xfrm>
          <a:prstGeom prst="rect">
            <a:avLst/>
          </a:prstGeom>
          <a:noFill/>
        </p:spPr>
        <p:txBody>
          <a:bodyPr wrap="none" rtlCol="0">
            <a:spAutoFit/>
          </a:bodyPr>
          <a:lstStyle/>
          <a:p>
            <a:r>
              <a:rPr lang="en-US" dirty="0"/>
              <a:t>B. Malware</a:t>
            </a:r>
          </a:p>
        </p:txBody>
      </p:sp>
      <p:sp>
        <p:nvSpPr>
          <p:cNvPr id="13" name="TextBox 12">
            <a:extLst>
              <a:ext uri="{FF2B5EF4-FFF2-40B4-BE49-F238E27FC236}">
                <a16:creationId xmlns:a16="http://schemas.microsoft.com/office/drawing/2014/main" id="{CB470786-CBC0-482A-A9AD-84562C2263E3}"/>
              </a:ext>
            </a:extLst>
          </p:cNvPr>
          <p:cNvSpPr txBox="1"/>
          <p:nvPr/>
        </p:nvSpPr>
        <p:spPr>
          <a:xfrm>
            <a:off x="3295701" y="3605920"/>
            <a:ext cx="2257477" cy="369332"/>
          </a:xfrm>
          <a:prstGeom prst="rect">
            <a:avLst/>
          </a:prstGeom>
          <a:noFill/>
        </p:spPr>
        <p:txBody>
          <a:bodyPr wrap="none" rtlCol="0">
            <a:spAutoFit/>
          </a:bodyPr>
          <a:lstStyle/>
          <a:p>
            <a:r>
              <a:rPr lang="en-US" dirty="0"/>
              <a:t>A. Operating Software</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809698" y="3605920"/>
            <a:ext cx="912429" cy="369332"/>
          </a:xfrm>
          <a:prstGeom prst="rect">
            <a:avLst/>
          </a:prstGeom>
          <a:noFill/>
        </p:spPr>
        <p:txBody>
          <a:bodyPr wrap="none" rtlCol="0">
            <a:spAutoFit/>
          </a:bodyPr>
          <a:lstStyle/>
          <a:p>
            <a:r>
              <a:rPr lang="en-US" dirty="0"/>
              <a:t>C. Linux</a:t>
            </a:r>
          </a:p>
        </p:txBody>
      </p:sp>
    </p:spTree>
    <p:extLst>
      <p:ext uri="{BB962C8B-B14F-4D97-AF65-F5344CB8AC3E}">
        <p14:creationId xmlns:p14="http://schemas.microsoft.com/office/powerpoint/2010/main" val="104464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3" name="TextBox 12">
            <a:extLst>
              <a:ext uri="{FF2B5EF4-FFF2-40B4-BE49-F238E27FC236}">
                <a16:creationId xmlns:a16="http://schemas.microsoft.com/office/drawing/2014/main" id="{CB470786-CBC0-482A-A9AD-84562C2263E3}"/>
              </a:ext>
            </a:extLst>
          </p:cNvPr>
          <p:cNvSpPr txBox="1"/>
          <p:nvPr/>
        </p:nvSpPr>
        <p:spPr>
          <a:xfrm>
            <a:off x="4159668" y="3136612"/>
            <a:ext cx="3872663" cy="584775"/>
          </a:xfrm>
          <a:prstGeom prst="rect">
            <a:avLst/>
          </a:prstGeom>
          <a:noFill/>
        </p:spPr>
        <p:txBody>
          <a:bodyPr wrap="none" rtlCol="0">
            <a:spAutoFit/>
          </a:bodyPr>
          <a:lstStyle/>
          <a:p>
            <a:r>
              <a:rPr lang="en-US" sz="3200" dirty="0">
                <a:solidFill>
                  <a:srgbClr val="FF8D37"/>
                </a:solidFill>
              </a:rPr>
              <a:t>A. Operating Software</a:t>
            </a:r>
          </a:p>
        </p:txBody>
      </p:sp>
    </p:spTree>
    <p:extLst>
      <p:ext uri="{BB962C8B-B14F-4D97-AF65-F5344CB8AC3E}">
        <p14:creationId xmlns:p14="http://schemas.microsoft.com/office/powerpoint/2010/main" val="2772909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9212778"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Writing Process in Business Communication</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358553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06A76AE0-B537-4F70-92C2-650CEE46FCB7}"/>
              </a:ext>
            </a:extLst>
          </p:cNvPr>
          <p:cNvSpPr/>
          <p:nvPr/>
        </p:nvSpPr>
        <p:spPr>
          <a:xfrm>
            <a:off x="-2442739" y="4415261"/>
            <a:ext cx="4885478" cy="4885478"/>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14" name="TextBox 13">
            <a:extLst>
              <a:ext uri="{FF2B5EF4-FFF2-40B4-BE49-F238E27FC236}">
                <a16:creationId xmlns:a16="http://schemas.microsoft.com/office/drawing/2014/main" id="{69CB5472-4BDF-4245-9393-BAF6FC3067BA}"/>
              </a:ext>
            </a:extLst>
          </p:cNvPr>
          <p:cNvSpPr txBox="1"/>
          <p:nvPr/>
        </p:nvSpPr>
        <p:spPr>
          <a:xfrm rot="1395382">
            <a:off x="8964379" y="3851400"/>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6">
            <a:extLst>
              <a:ext uri="{FF2B5EF4-FFF2-40B4-BE49-F238E27FC236}">
                <a16:creationId xmlns:a16="http://schemas.microsoft.com/office/drawing/2014/main" id="{CB64AF46-9B12-4025-84AB-194B54F31381}"/>
              </a:ext>
            </a:extLst>
          </p:cNvPr>
          <p:cNvSpPr txBox="1"/>
          <p:nvPr/>
        </p:nvSpPr>
        <p:spPr>
          <a:xfrm>
            <a:off x="758868" y="1069025"/>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607440303"/>
                  </p:ext>
                </p:extLst>
              </p:nvPr>
            </p:nvGraphicFramePr>
            <p:xfrm>
              <a:off x="6561738" y="783771"/>
              <a:ext cx="5770146" cy="7920836"/>
            </p:xfrm>
            <a:graphic>
              <a:graphicData uri="http://schemas.microsoft.com/office/drawing/2017/model3d">
                <am3d:model3d r:embed="rId3">
                  <am3d:spPr>
                    <a:xfrm>
                      <a:off x="0" y="0"/>
                      <a:ext cx="5770146" cy="7920836"/>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34273" ay="-730711" az="-28338"/>
                    <am3d:postTrans dx="0" dy="0" dz="0"/>
                  </am3d:trans>
                  <am3d:raster rName="Office3DRenderer" rVer="16.0.8326">
                    <am3d:blip r:embed="rId4"/>
                  </am3d:raster>
                  <am3d:objViewport viewportSz="1017643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6561738" y="783771"/>
                <a:ext cx="5770146" cy="7920836"/>
              </a:xfrm>
              <a:prstGeom prst="rect">
                <a:avLst/>
              </a:prstGeom>
            </p:spPr>
          </p:pic>
        </mc:Fallback>
      </mc:AlternateContent>
      <p:sp>
        <p:nvSpPr>
          <p:cNvPr id="2" name="TextBox 1">
            <a:extLst>
              <a:ext uri="{FF2B5EF4-FFF2-40B4-BE49-F238E27FC236}">
                <a16:creationId xmlns:a16="http://schemas.microsoft.com/office/drawing/2014/main" id="{3F899F16-28D0-41F2-9305-5F3748FD2EAF}"/>
              </a:ext>
            </a:extLst>
          </p:cNvPr>
          <p:cNvSpPr txBox="1"/>
          <p:nvPr/>
        </p:nvSpPr>
        <p:spPr>
          <a:xfrm>
            <a:off x="873560" y="3346424"/>
            <a:ext cx="2786743" cy="430887"/>
          </a:xfrm>
          <a:prstGeom prst="rect">
            <a:avLst/>
          </a:prstGeom>
          <a:noFill/>
        </p:spPr>
        <p:txBody>
          <a:bodyPr wrap="square" rtlCol="0">
            <a:spAutoFit/>
          </a:bodyPr>
          <a:lstStyle/>
          <a:p>
            <a:r>
              <a:rPr lang="en-US" sz="1100" b="1" dirty="0">
                <a:solidFill>
                  <a:srgbClr val="232832"/>
                </a:solidFill>
              </a:rPr>
              <a:t>PRESENTED BY:</a:t>
            </a:r>
          </a:p>
          <a:p>
            <a:r>
              <a:rPr lang="en-US" sz="1100" dirty="0">
                <a:solidFill>
                  <a:srgbClr val="232832"/>
                </a:solidFill>
              </a:rPr>
              <a:t>I KADEK ADI ASTAWA (220030190)</a:t>
            </a:r>
          </a:p>
        </p:txBody>
      </p:sp>
      <p:sp>
        <p:nvSpPr>
          <p:cNvPr id="16" name="TextBox 15">
            <a:extLst>
              <a:ext uri="{FF2B5EF4-FFF2-40B4-BE49-F238E27FC236}">
                <a16:creationId xmlns:a16="http://schemas.microsoft.com/office/drawing/2014/main" id="{52B72375-656E-43E5-9CEA-5E1ED02C476E}"/>
              </a:ext>
            </a:extLst>
          </p:cNvPr>
          <p:cNvSpPr txBox="1"/>
          <p:nvPr/>
        </p:nvSpPr>
        <p:spPr>
          <a:xfrm>
            <a:off x="758868" y="106482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
        <p:nvSpPr>
          <p:cNvPr id="3" name="TextBox 2">
            <a:extLst>
              <a:ext uri="{FF2B5EF4-FFF2-40B4-BE49-F238E27FC236}">
                <a16:creationId xmlns:a16="http://schemas.microsoft.com/office/drawing/2014/main" id="{C5774BC6-0BBF-4F1A-B525-5A608621DE18}"/>
              </a:ext>
            </a:extLst>
          </p:cNvPr>
          <p:cNvSpPr txBox="1"/>
          <p:nvPr/>
        </p:nvSpPr>
        <p:spPr>
          <a:xfrm>
            <a:off x="-5778500" y="3441700"/>
            <a:ext cx="5507454" cy="523220"/>
          </a:xfrm>
          <a:prstGeom prst="rect">
            <a:avLst/>
          </a:prstGeom>
          <a:noFill/>
        </p:spPr>
        <p:txBody>
          <a:bodyPr wrap="square" rtlCol="0">
            <a:spAutoFit/>
          </a:bodyPr>
          <a:lstStyle/>
          <a:p>
            <a:pPr algn="just"/>
            <a:r>
              <a:rPr lang="en-US" sz="1400" dirty="0">
                <a:solidFill>
                  <a:srgbClr val="232832"/>
                </a:solidFill>
              </a:rPr>
              <a:t>Translation; Vocabulary; Telecommunications; Understanding Three Steps of the Writing Process in Business Communication</a:t>
            </a:r>
          </a:p>
        </p:txBody>
      </p:sp>
      <p:grpSp>
        <p:nvGrpSpPr>
          <p:cNvPr id="25" name="Group 24">
            <a:extLst>
              <a:ext uri="{FF2B5EF4-FFF2-40B4-BE49-F238E27FC236}">
                <a16:creationId xmlns:a16="http://schemas.microsoft.com/office/drawing/2014/main" id="{6ACCB6CC-91A1-4DDE-9A4E-76D72FFA2D7A}"/>
              </a:ext>
            </a:extLst>
          </p:cNvPr>
          <p:cNvGrpSpPr/>
          <p:nvPr/>
        </p:nvGrpSpPr>
        <p:grpSpPr>
          <a:xfrm rot="7627864">
            <a:off x="10795285" y="-10599454"/>
            <a:ext cx="10153354" cy="12613685"/>
            <a:chOff x="4420189" y="-6439404"/>
            <a:chExt cx="10153354" cy="12613685"/>
          </a:xfrm>
          <a:solidFill>
            <a:srgbClr val="F2F2F2"/>
          </a:solidFill>
        </p:grpSpPr>
        <p:sp>
          <p:nvSpPr>
            <p:cNvPr id="26" name="Oval 25">
              <a:extLst>
                <a:ext uri="{FF2B5EF4-FFF2-40B4-BE49-F238E27FC236}">
                  <a16:creationId xmlns:a16="http://schemas.microsoft.com/office/drawing/2014/main" id="{7D1FB1FA-EB59-4C29-961B-06EA62C5952E}"/>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841C4060-D932-47DA-828F-8F8D7CD4D11D}"/>
                </a:ext>
              </a:extLst>
            </p:cNvPr>
            <p:cNvGrpSpPr/>
            <p:nvPr/>
          </p:nvGrpSpPr>
          <p:grpSpPr>
            <a:xfrm>
              <a:off x="4420189" y="2864694"/>
              <a:ext cx="4898077" cy="3309587"/>
              <a:chOff x="4884250" y="3292288"/>
              <a:chExt cx="4898077" cy="3309587"/>
            </a:xfrm>
            <a:grpFill/>
          </p:grpSpPr>
          <p:sp>
            <p:nvSpPr>
              <p:cNvPr id="32" name="TextBox 31">
                <a:extLst>
                  <a:ext uri="{FF2B5EF4-FFF2-40B4-BE49-F238E27FC236}">
                    <a16:creationId xmlns:a16="http://schemas.microsoft.com/office/drawing/2014/main" id="{5A61EA51-5227-4B8D-B00E-760D548B0E82}"/>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3" name="Oval 32">
                <a:extLst>
                  <a:ext uri="{FF2B5EF4-FFF2-40B4-BE49-F238E27FC236}">
                    <a16:creationId xmlns:a16="http://schemas.microsoft.com/office/drawing/2014/main" id="{C30F1548-EDE4-4F39-82C7-C0ADE36287D8}"/>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553533AD-4FAB-43B9-9168-073FE2722FB6}"/>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8" name="Group 27">
              <a:extLst>
                <a:ext uri="{FF2B5EF4-FFF2-40B4-BE49-F238E27FC236}">
                  <a16:creationId xmlns:a16="http://schemas.microsoft.com/office/drawing/2014/main" id="{C0537D0D-2C89-4138-83A6-062D07461505}"/>
                </a:ext>
              </a:extLst>
            </p:cNvPr>
            <p:cNvGrpSpPr/>
            <p:nvPr/>
          </p:nvGrpSpPr>
          <p:grpSpPr>
            <a:xfrm rot="5400000">
              <a:off x="5674513" y="-5098362"/>
              <a:ext cx="4898076" cy="2215991"/>
              <a:chOff x="6230580" y="5768815"/>
              <a:chExt cx="4898076" cy="2215991"/>
            </a:xfrm>
            <a:grpFill/>
          </p:grpSpPr>
          <p:sp>
            <p:nvSpPr>
              <p:cNvPr id="29" name="TextBox 28">
                <a:extLst>
                  <a:ext uri="{FF2B5EF4-FFF2-40B4-BE49-F238E27FC236}">
                    <a16:creationId xmlns:a16="http://schemas.microsoft.com/office/drawing/2014/main" id="{334DAA95-207B-46FA-BA90-588C4E3E01A2}"/>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0" name="Oval 29">
                <a:extLst>
                  <a:ext uri="{FF2B5EF4-FFF2-40B4-BE49-F238E27FC236}">
                    <a16:creationId xmlns:a16="http://schemas.microsoft.com/office/drawing/2014/main" id="{10D2EBB5-803E-4B29-943D-6285605BA480}"/>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0F0A2D00-41A7-40BB-9426-E064A1EB9015}"/>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41765984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522CDB5-6081-445C-80F4-37A8436773F4}"/>
              </a:ext>
            </a:extLst>
          </p:cNvPr>
          <p:cNvSpPr txBox="1"/>
          <p:nvPr/>
        </p:nvSpPr>
        <p:spPr>
          <a:xfrm rot="1395382">
            <a:off x="2334387" y="360395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61978321"/>
                  </p:ext>
                </p:extLst>
              </p:nvPr>
            </p:nvGraphicFramePr>
            <p:xfrm>
              <a:off x="-550729" y="1671483"/>
              <a:ext cx="5721269" cy="8025010"/>
            </p:xfrm>
            <a:graphic>
              <a:graphicData uri="http://schemas.microsoft.com/office/drawing/2017/model3d">
                <am3d:model3d r:embed="rId3">
                  <am3d:spPr>
                    <a:xfrm>
                      <a:off x="0" y="0"/>
                      <a:ext cx="5721269" cy="8025010"/>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20694" ay="1274274" az="43733"/>
                    <am3d:postTrans dx="0" dy="0" dz="0"/>
                  </am3d:trans>
                  <am3d:raster rName="Office3DRenderer" rVer="16.0.8326">
                    <am3d:blip r:embed="rId4"/>
                  </am3d:raster>
                  <am3d:objViewport viewportSz="101764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550729" y="1671483"/>
                <a:ext cx="5721269" cy="8025010"/>
              </a:xfrm>
              <a:prstGeom prst="rect">
                <a:avLst/>
              </a:prstGeom>
            </p:spPr>
          </p:pic>
        </mc:Fallback>
      </mc:AlternateContent>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6057900"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22" name="Rectangle: Rounded Corners 21">
            <a:extLst>
              <a:ext uri="{FF2B5EF4-FFF2-40B4-BE49-F238E27FC236}">
                <a16:creationId xmlns:a16="http://schemas.microsoft.com/office/drawing/2014/main" id="{BF569424-D1A6-4267-951F-89BBAA121AA7}"/>
              </a:ext>
            </a:extLst>
          </p:cNvPr>
          <p:cNvSpPr/>
          <p:nvPr/>
        </p:nvSpPr>
        <p:spPr>
          <a:xfrm>
            <a:off x="-12261960"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395B961-FABF-4160-A183-412D2644D2CC}"/>
              </a:ext>
            </a:extLst>
          </p:cNvPr>
          <p:cNvSpPr txBox="1"/>
          <p:nvPr/>
        </p:nvSpPr>
        <p:spPr>
          <a:xfrm>
            <a:off x="-7561942"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1" name="Isosceles Triangle 10">
            <a:extLst>
              <a:ext uri="{FF2B5EF4-FFF2-40B4-BE49-F238E27FC236}">
                <a16:creationId xmlns:a16="http://schemas.microsoft.com/office/drawing/2014/main" id="{84CA81CC-E04A-4FCC-BA25-0EDAFAF5F670}"/>
              </a:ext>
            </a:extLst>
          </p:cNvPr>
          <p:cNvSpPr/>
          <p:nvPr/>
        </p:nvSpPr>
        <p:spPr>
          <a:xfrm flipV="1">
            <a:off x="2339340" y="1757683"/>
            <a:ext cx="137160" cy="116847"/>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nvGrpSpPr>
          <p:cNvPr id="34" name="Group 33">
            <a:extLst>
              <a:ext uri="{FF2B5EF4-FFF2-40B4-BE49-F238E27FC236}">
                <a16:creationId xmlns:a16="http://schemas.microsoft.com/office/drawing/2014/main" id="{3FD401FB-0E82-42E6-AAB1-C2F142DB10A2}"/>
              </a:ext>
            </a:extLst>
          </p:cNvPr>
          <p:cNvGrpSpPr/>
          <p:nvPr/>
        </p:nvGrpSpPr>
        <p:grpSpPr>
          <a:xfrm rot="16200000">
            <a:off x="6169337" y="-3837227"/>
            <a:ext cx="10153354" cy="12613685"/>
            <a:chOff x="4420189" y="-6439404"/>
            <a:chExt cx="10153354" cy="12613685"/>
          </a:xfrm>
          <a:solidFill>
            <a:srgbClr val="F2F2F2"/>
          </a:solidFill>
        </p:grpSpPr>
        <p:sp>
          <p:nvSpPr>
            <p:cNvPr id="35" name="Oval 34">
              <a:extLst>
                <a:ext uri="{FF2B5EF4-FFF2-40B4-BE49-F238E27FC236}">
                  <a16:creationId xmlns:a16="http://schemas.microsoft.com/office/drawing/2014/main" id="{5C0A00BA-3429-4EE4-BE91-786810871C66}"/>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FF4318C4-F5EF-47A6-9180-65184D2CF141}"/>
                </a:ext>
              </a:extLst>
            </p:cNvPr>
            <p:cNvGrpSpPr/>
            <p:nvPr/>
          </p:nvGrpSpPr>
          <p:grpSpPr>
            <a:xfrm>
              <a:off x="4420189" y="2864694"/>
              <a:ext cx="4898077" cy="3309587"/>
              <a:chOff x="4884250" y="3292288"/>
              <a:chExt cx="4898077" cy="3309587"/>
            </a:xfrm>
            <a:grpFill/>
          </p:grpSpPr>
          <p:sp>
            <p:nvSpPr>
              <p:cNvPr id="41" name="TextBox 40">
                <a:extLst>
                  <a:ext uri="{FF2B5EF4-FFF2-40B4-BE49-F238E27FC236}">
                    <a16:creationId xmlns:a16="http://schemas.microsoft.com/office/drawing/2014/main" id="{1DBAFF71-BB57-4E0E-8843-2A36775E21D7}"/>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2" name="Oval 41">
                <a:extLst>
                  <a:ext uri="{FF2B5EF4-FFF2-40B4-BE49-F238E27FC236}">
                    <a16:creationId xmlns:a16="http://schemas.microsoft.com/office/drawing/2014/main" id="{C9633BA3-EED4-4009-8962-DF3F7A92DBF5}"/>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9E283303-9A9B-4400-AEEB-224C08821F4E}"/>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7" name="Group 36">
              <a:extLst>
                <a:ext uri="{FF2B5EF4-FFF2-40B4-BE49-F238E27FC236}">
                  <a16:creationId xmlns:a16="http://schemas.microsoft.com/office/drawing/2014/main" id="{2270BC67-060E-4FF7-A66B-E833AE553B93}"/>
                </a:ext>
              </a:extLst>
            </p:cNvPr>
            <p:cNvGrpSpPr/>
            <p:nvPr/>
          </p:nvGrpSpPr>
          <p:grpSpPr>
            <a:xfrm rot="5400000">
              <a:off x="5674513" y="-5098362"/>
              <a:ext cx="4898076" cy="2215991"/>
              <a:chOff x="6230580" y="5768815"/>
              <a:chExt cx="4898076" cy="2215991"/>
            </a:xfrm>
            <a:grpFill/>
          </p:grpSpPr>
          <p:sp>
            <p:nvSpPr>
              <p:cNvPr id="38" name="TextBox 37">
                <a:extLst>
                  <a:ext uri="{FF2B5EF4-FFF2-40B4-BE49-F238E27FC236}">
                    <a16:creationId xmlns:a16="http://schemas.microsoft.com/office/drawing/2014/main" id="{88FA835D-560C-4582-BE40-F2A836B20EFE}"/>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5FDBD9E6-D178-4BB2-82E0-66186CF17A64}"/>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BD58E32A-2CAE-44F1-AA11-12B0ED398440}"/>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1098245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522CDB5-6081-445C-80F4-37A8436773F4}"/>
              </a:ext>
            </a:extLst>
          </p:cNvPr>
          <p:cNvSpPr txBox="1"/>
          <p:nvPr/>
        </p:nvSpPr>
        <p:spPr>
          <a:xfrm rot="1395382">
            <a:off x="2334387" y="360395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nvGraphicFramePr>
            <p:xfrm>
              <a:off x="-550729" y="1671483"/>
              <a:ext cx="5721269" cy="8025010"/>
            </p:xfrm>
            <a:graphic>
              <a:graphicData uri="http://schemas.microsoft.com/office/drawing/2017/model3d">
                <am3d:model3d r:embed="rId3">
                  <am3d:spPr>
                    <a:xfrm>
                      <a:off x="0" y="0"/>
                      <a:ext cx="5721269" cy="8025010"/>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20694" ay="1274274" az="43733"/>
                    <am3d:postTrans dx="0" dy="0" dz="0"/>
                  </am3d:trans>
                  <am3d:raster rName="Office3DRenderer" rVer="16.0.8326">
                    <am3d:blip r:embed="rId4"/>
                  </am3d:raster>
                  <am3d:objViewport viewportSz="101764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550729" y="1671483"/>
                <a:ext cx="5721269" cy="8025010"/>
              </a:xfrm>
              <a:prstGeom prst="rect">
                <a:avLst/>
              </a:prstGeom>
            </p:spPr>
          </p:pic>
        </mc:Fallback>
      </mc:AlternateContent>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6057900"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22" name="Rectangle: Rounded Corners 21">
            <a:extLst>
              <a:ext uri="{FF2B5EF4-FFF2-40B4-BE49-F238E27FC236}">
                <a16:creationId xmlns:a16="http://schemas.microsoft.com/office/drawing/2014/main" id="{BF569424-D1A6-4267-951F-89BBAA121AA7}"/>
              </a:ext>
            </a:extLst>
          </p:cNvPr>
          <p:cNvSpPr/>
          <p:nvPr/>
        </p:nvSpPr>
        <p:spPr>
          <a:xfrm>
            <a:off x="-12261960"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395B961-FABF-4160-A183-412D2644D2CC}"/>
              </a:ext>
            </a:extLst>
          </p:cNvPr>
          <p:cNvSpPr txBox="1"/>
          <p:nvPr/>
        </p:nvSpPr>
        <p:spPr>
          <a:xfrm>
            <a:off x="-7561942"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1" name="Isosceles Triangle 10">
            <a:extLst>
              <a:ext uri="{FF2B5EF4-FFF2-40B4-BE49-F238E27FC236}">
                <a16:creationId xmlns:a16="http://schemas.microsoft.com/office/drawing/2014/main" id="{84CA81CC-E04A-4FCC-BA25-0EDAFAF5F670}"/>
              </a:ext>
            </a:extLst>
          </p:cNvPr>
          <p:cNvSpPr/>
          <p:nvPr/>
        </p:nvSpPr>
        <p:spPr>
          <a:xfrm flipV="1">
            <a:off x="2339340" y="1757683"/>
            <a:ext cx="137160" cy="116847"/>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nvGrpSpPr>
          <p:cNvPr id="29" name="Group 28">
            <a:extLst>
              <a:ext uri="{FF2B5EF4-FFF2-40B4-BE49-F238E27FC236}">
                <a16:creationId xmlns:a16="http://schemas.microsoft.com/office/drawing/2014/main" id="{BE032F93-493A-4D3B-B6E7-7AA4F1B4533E}"/>
              </a:ext>
            </a:extLst>
          </p:cNvPr>
          <p:cNvGrpSpPr/>
          <p:nvPr/>
        </p:nvGrpSpPr>
        <p:grpSpPr>
          <a:xfrm>
            <a:off x="4576314" y="-6733053"/>
            <a:ext cx="10153354" cy="12613685"/>
            <a:chOff x="4420189" y="-6439404"/>
            <a:chExt cx="10153354" cy="12613685"/>
          </a:xfrm>
          <a:solidFill>
            <a:srgbClr val="F2F2F2"/>
          </a:solidFill>
        </p:grpSpPr>
        <p:sp>
          <p:nvSpPr>
            <p:cNvPr id="30" name="Oval 29">
              <a:extLst>
                <a:ext uri="{FF2B5EF4-FFF2-40B4-BE49-F238E27FC236}">
                  <a16:creationId xmlns:a16="http://schemas.microsoft.com/office/drawing/2014/main" id="{30813B42-AD53-4D65-8ADF-DD3DCD8E23B2}"/>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a:extLst>
                <a:ext uri="{FF2B5EF4-FFF2-40B4-BE49-F238E27FC236}">
                  <a16:creationId xmlns:a16="http://schemas.microsoft.com/office/drawing/2014/main" id="{5FB0BBED-9D4B-4FFE-940B-0DF17E2E5E52}"/>
                </a:ext>
              </a:extLst>
            </p:cNvPr>
            <p:cNvGrpSpPr/>
            <p:nvPr/>
          </p:nvGrpSpPr>
          <p:grpSpPr>
            <a:xfrm>
              <a:off x="4420189" y="2864694"/>
              <a:ext cx="4898077" cy="3309587"/>
              <a:chOff x="4884250" y="3292288"/>
              <a:chExt cx="4898077" cy="3309587"/>
            </a:xfrm>
            <a:grpFill/>
          </p:grpSpPr>
          <p:sp>
            <p:nvSpPr>
              <p:cNvPr id="36" name="TextBox 35">
                <a:extLst>
                  <a:ext uri="{FF2B5EF4-FFF2-40B4-BE49-F238E27FC236}">
                    <a16:creationId xmlns:a16="http://schemas.microsoft.com/office/drawing/2014/main" id="{20220DD9-72D5-403D-81F2-AA3A8897376F}"/>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7" name="Oval 36">
                <a:extLst>
                  <a:ext uri="{FF2B5EF4-FFF2-40B4-BE49-F238E27FC236}">
                    <a16:creationId xmlns:a16="http://schemas.microsoft.com/office/drawing/2014/main" id="{C43076B0-0B31-4E99-87CE-BE85FF40B9D7}"/>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C877836F-C5D5-4414-AE63-531B1B2C479D}"/>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2" name="Group 31">
              <a:extLst>
                <a:ext uri="{FF2B5EF4-FFF2-40B4-BE49-F238E27FC236}">
                  <a16:creationId xmlns:a16="http://schemas.microsoft.com/office/drawing/2014/main" id="{49E960C7-758B-45FB-9E7D-3D162601DC84}"/>
                </a:ext>
              </a:extLst>
            </p:cNvPr>
            <p:cNvGrpSpPr/>
            <p:nvPr/>
          </p:nvGrpSpPr>
          <p:grpSpPr>
            <a:xfrm rot="5400000">
              <a:off x="5674513" y="-5098362"/>
              <a:ext cx="4898076" cy="2215991"/>
              <a:chOff x="6230580" y="5768815"/>
              <a:chExt cx="4898076" cy="2215991"/>
            </a:xfrm>
            <a:grpFill/>
          </p:grpSpPr>
          <p:sp>
            <p:nvSpPr>
              <p:cNvPr id="33" name="TextBox 32">
                <a:extLst>
                  <a:ext uri="{FF2B5EF4-FFF2-40B4-BE49-F238E27FC236}">
                    <a16:creationId xmlns:a16="http://schemas.microsoft.com/office/drawing/2014/main" id="{7C55A65E-A3C9-4F24-BE20-C66CB8130378}"/>
                  </a:ext>
                </a:extLst>
              </p:cNvPr>
              <p:cNvSpPr txBox="1"/>
              <p:nvPr/>
            </p:nvSpPr>
            <p:spPr>
              <a:xfrm>
                <a:off x="6230580" y="6230480"/>
                <a:ext cx="4572000" cy="1754326"/>
              </a:xfrm>
              <a:prstGeom prst="rect">
                <a:avLst/>
              </a:prstGeom>
              <a:no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4" name="Oval 33">
                <a:extLst>
                  <a:ext uri="{FF2B5EF4-FFF2-40B4-BE49-F238E27FC236}">
                    <a16:creationId xmlns:a16="http://schemas.microsoft.com/office/drawing/2014/main" id="{0F8B3529-55BC-4A9A-9CB9-D3F55A294C4A}"/>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6F0C06E6-468A-47A1-8E6A-1D18CEEB28C9}"/>
                  </a:ext>
                </a:extLst>
              </p:cNvPr>
              <p:cNvSpPr txBox="1"/>
              <p:nvPr/>
            </p:nvSpPr>
            <p:spPr>
              <a:xfrm>
                <a:off x="8627041" y="5768815"/>
                <a:ext cx="2202911" cy="461665"/>
              </a:xfrm>
              <a:prstGeom prst="rect">
                <a:avLst/>
              </a:prstGeom>
              <a:no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659871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8215EEC3-5409-4909-A0A7-1C39ADC19C87}"/>
              </a:ext>
            </a:extLst>
          </p:cNvPr>
          <p:cNvSpPr txBox="1"/>
          <p:nvPr/>
        </p:nvSpPr>
        <p:spPr>
          <a:xfrm>
            <a:off x="5690409" y="2640298"/>
            <a:ext cx="807144" cy="1015663"/>
          </a:xfrm>
          <a:prstGeom prst="rect">
            <a:avLst/>
          </a:prstGeom>
          <a:noFill/>
        </p:spPr>
        <p:txBody>
          <a:bodyPr wrap="none" rtlCol="0">
            <a:spAutoFit/>
          </a:bodyPr>
          <a:lstStyle/>
          <a:p>
            <a:r>
              <a:rPr lang="en-US" sz="60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rPr>
              <a:t>Is</a:t>
            </a:r>
            <a:endParaRPr lang="en-US" sz="32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22D6A6B9-6468-40E3-8028-05978FDD7193}"/>
              </a:ext>
            </a:extLst>
          </p:cNvPr>
          <p:cNvSpPr txBox="1"/>
          <p:nvPr/>
        </p:nvSpPr>
        <p:spPr>
          <a:xfrm rot="1395382">
            <a:off x="3595972" y="122758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116526141"/>
                  </p:ext>
                </p:extLst>
              </p:nvPr>
            </p:nvGraphicFramePr>
            <p:xfrm rot="1054470">
              <a:off x="-569766" y="1912608"/>
              <a:ext cx="5759343" cy="7758457"/>
            </p:xfrm>
            <a:graphic>
              <a:graphicData uri="http://schemas.microsoft.com/office/drawing/2017/model3d">
                <am3d:model3d r:embed="rId2">
                  <am3d:spPr>
                    <a:xfrm rot="1054470">
                      <a:off x="0" y="0"/>
                      <a:ext cx="5759343" cy="7758457"/>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9931" ay="102348" az="-3277"/>
                    <am3d:postTrans dx="0" dy="0" dz="0"/>
                  </am3d:trans>
                  <am3d:raster rName="Office3DRenderer" rVer="16.0.8326">
                    <am3d:blip r:embed="rId3"/>
                  </am3d:raster>
                  <am3d:objViewport viewportSz="101764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3"/>
              <a:stretch>
                <a:fillRect/>
              </a:stretch>
            </p:blipFill>
            <p:spPr>
              <a:xfrm rot="1054470">
                <a:off x="-569766" y="1912608"/>
                <a:ext cx="5759343" cy="7758457"/>
              </a:xfrm>
              <a:prstGeom prst="rect">
                <a:avLst/>
              </a:prstGeom>
            </p:spPr>
          </p:pic>
        </mc:Fallback>
      </mc:AlternateContent>
      <p:grpSp>
        <p:nvGrpSpPr>
          <p:cNvPr id="14" name="Group 13">
            <a:extLst>
              <a:ext uri="{FF2B5EF4-FFF2-40B4-BE49-F238E27FC236}">
                <a16:creationId xmlns:a16="http://schemas.microsoft.com/office/drawing/2014/main" id="{C74F79B1-447F-4662-A6E7-1CD9B8F857B3}"/>
              </a:ext>
            </a:extLst>
          </p:cNvPr>
          <p:cNvGrpSpPr/>
          <p:nvPr/>
        </p:nvGrpSpPr>
        <p:grpSpPr>
          <a:xfrm>
            <a:off x="5672895" y="3409593"/>
            <a:ext cx="2452504" cy="923330"/>
            <a:chOff x="1205096" y="778261"/>
            <a:chExt cx="2452504" cy="923330"/>
          </a:xfrm>
        </p:grpSpPr>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2452504"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sp>
        <p:nvSpPr>
          <p:cNvPr id="17" name="TextBox 16">
            <a:extLst>
              <a:ext uri="{FF2B5EF4-FFF2-40B4-BE49-F238E27FC236}">
                <a16:creationId xmlns:a16="http://schemas.microsoft.com/office/drawing/2014/main" id="{2E848D14-1D91-4EF0-AC8E-2B146CB2A88A}"/>
              </a:ext>
            </a:extLst>
          </p:cNvPr>
          <p:cNvSpPr txBox="1"/>
          <p:nvPr/>
        </p:nvSpPr>
        <p:spPr>
          <a:xfrm>
            <a:off x="5690409" y="4271368"/>
            <a:ext cx="5365764" cy="584775"/>
          </a:xfrm>
          <a:prstGeom prst="rect">
            <a:avLst/>
          </a:prstGeom>
          <a:noFill/>
        </p:spPr>
        <p:txBody>
          <a:bodyPr wrap="none" rtlCol="0">
            <a:spAutoFit/>
          </a:bodyPr>
          <a:lstStyle/>
          <a:p>
            <a:r>
              <a:rPr lang="en-US" sz="32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rPr>
              <a:t>Really an Operation System?</a:t>
            </a:r>
          </a:p>
        </p:txBody>
      </p:sp>
      <mc:AlternateContent xmlns:mc="http://schemas.openxmlformats.org/markup-compatibility/2006">
        <mc:Choice xmlns:am3d="http://schemas.microsoft.com/office/drawing/2017/model3d" Requires="am3d">
          <p:graphicFrame>
            <p:nvGraphicFramePr>
              <p:cNvPr id="24" name="3D Model 23">
                <a:extLst>
                  <a:ext uri="{FF2B5EF4-FFF2-40B4-BE49-F238E27FC236}">
                    <a16:creationId xmlns:a16="http://schemas.microsoft.com/office/drawing/2014/main" id="{D268CB6B-C763-493A-BAA0-8BF1A3BBE569}"/>
                  </a:ext>
                </a:extLst>
              </p:cNvPr>
              <p:cNvGraphicFramePr>
                <a:graphicFrameLocks noChangeAspect="1"/>
              </p:cNvGraphicFramePr>
              <p:nvPr>
                <p:extLst>
                  <p:ext uri="{D42A27DB-BD31-4B8C-83A1-F6EECF244321}">
                    <p14:modId xmlns:p14="http://schemas.microsoft.com/office/powerpoint/2010/main" val="3999864570"/>
                  </p:ext>
                </p:extLst>
              </p:nvPr>
            </p:nvGraphicFramePr>
            <p:xfrm>
              <a:off x="-4287277" y="-2167844"/>
              <a:ext cx="3051490" cy="1644572"/>
            </p:xfrm>
            <a:graphic>
              <a:graphicData uri="http://schemas.microsoft.com/office/drawing/2017/model3d">
                <am3d:model3d r:embed="rId4">
                  <am3d:spPr>
                    <a:xfrm>
                      <a:off x="0" y="0"/>
                      <a:ext cx="3051490" cy="1644572"/>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448806" ay="1810464" az="226541"/>
                    <am3d:postTrans dx="0" dy="0" dz="0"/>
                  </am3d:trans>
                  <am3d:raster rName="Office3DRenderer" rVer="16.0.8326">
                    <am3d:blip r:embed="rId5"/>
                  </am3d:raster>
                  <am3d:objViewport viewportSz="40021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4" name="3D Model 23">
                <a:extLst>
                  <a:ext uri="{FF2B5EF4-FFF2-40B4-BE49-F238E27FC236}">
                    <a16:creationId xmlns:a16="http://schemas.microsoft.com/office/drawing/2014/main" id="{D268CB6B-C763-493A-BAA0-8BF1A3BBE569}"/>
                  </a:ext>
                </a:extLst>
              </p:cNvPr>
              <p:cNvPicPr>
                <a:picLocks noGrp="1" noRot="1" noChangeAspect="1" noMove="1" noResize="1" noEditPoints="1" noAdjustHandles="1" noChangeArrowheads="1" noChangeShapeType="1" noCrop="1"/>
              </p:cNvPicPr>
              <p:nvPr/>
            </p:nvPicPr>
            <p:blipFill>
              <a:blip r:embed="rId5"/>
              <a:stretch>
                <a:fillRect/>
              </a:stretch>
            </p:blipFill>
            <p:spPr>
              <a:xfrm>
                <a:off x="-4287277" y="-2167844"/>
                <a:ext cx="3051490" cy="1644572"/>
              </a:xfrm>
              <a:prstGeom prst="rect">
                <a:avLst/>
              </a:prstGeom>
            </p:spPr>
          </p:pic>
        </mc:Fallback>
      </mc:AlternateContent>
      <p:grpSp>
        <p:nvGrpSpPr>
          <p:cNvPr id="31" name="Group 30">
            <a:extLst>
              <a:ext uri="{FF2B5EF4-FFF2-40B4-BE49-F238E27FC236}">
                <a16:creationId xmlns:a16="http://schemas.microsoft.com/office/drawing/2014/main" id="{CE3FD964-6999-40A3-846E-8ECE1F002623}"/>
              </a:ext>
            </a:extLst>
          </p:cNvPr>
          <p:cNvGrpSpPr/>
          <p:nvPr/>
        </p:nvGrpSpPr>
        <p:grpSpPr>
          <a:xfrm rot="5400000">
            <a:off x="7745233" y="-8404815"/>
            <a:ext cx="10153354" cy="12613685"/>
            <a:chOff x="4420189" y="-6439404"/>
            <a:chExt cx="10153354" cy="12613685"/>
          </a:xfrm>
          <a:solidFill>
            <a:srgbClr val="F2F2F2"/>
          </a:solidFill>
        </p:grpSpPr>
        <p:sp>
          <p:nvSpPr>
            <p:cNvPr id="32" name="Oval 31">
              <a:extLst>
                <a:ext uri="{FF2B5EF4-FFF2-40B4-BE49-F238E27FC236}">
                  <a16:creationId xmlns:a16="http://schemas.microsoft.com/office/drawing/2014/main" id="{5716EFD6-72DD-43AD-BBAF-9206C5B4D26D}"/>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3" name="Group 32">
              <a:extLst>
                <a:ext uri="{FF2B5EF4-FFF2-40B4-BE49-F238E27FC236}">
                  <a16:creationId xmlns:a16="http://schemas.microsoft.com/office/drawing/2014/main" id="{92D6519C-E4E4-445F-B634-CEC1C565BDFE}"/>
                </a:ext>
              </a:extLst>
            </p:cNvPr>
            <p:cNvGrpSpPr/>
            <p:nvPr/>
          </p:nvGrpSpPr>
          <p:grpSpPr>
            <a:xfrm>
              <a:off x="4420189" y="2864694"/>
              <a:ext cx="4898077" cy="3309587"/>
              <a:chOff x="4884250" y="3292288"/>
              <a:chExt cx="4898077" cy="3309587"/>
            </a:xfrm>
            <a:grpFill/>
          </p:grpSpPr>
          <p:sp>
            <p:nvSpPr>
              <p:cNvPr id="38" name="TextBox 37">
                <a:extLst>
                  <a:ext uri="{FF2B5EF4-FFF2-40B4-BE49-F238E27FC236}">
                    <a16:creationId xmlns:a16="http://schemas.microsoft.com/office/drawing/2014/main" id="{CD0CE493-6236-4C42-8EB2-E626454B65A5}"/>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0B2AD83A-6474-420A-984C-F8A7B234265B}"/>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59BBAA2B-56C9-4279-B200-0ACE4A2B734B}"/>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4" name="Group 33">
              <a:extLst>
                <a:ext uri="{FF2B5EF4-FFF2-40B4-BE49-F238E27FC236}">
                  <a16:creationId xmlns:a16="http://schemas.microsoft.com/office/drawing/2014/main" id="{B815D3DA-D391-41C7-9C33-B0BC58FAB31F}"/>
                </a:ext>
              </a:extLst>
            </p:cNvPr>
            <p:cNvGrpSpPr/>
            <p:nvPr/>
          </p:nvGrpSpPr>
          <p:grpSpPr>
            <a:xfrm rot="5400000">
              <a:off x="5674513" y="-5098362"/>
              <a:ext cx="4898076" cy="2215991"/>
              <a:chOff x="6230580" y="5768815"/>
              <a:chExt cx="4898076" cy="2215991"/>
            </a:xfrm>
            <a:grpFill/>
          </p:grpSpPr>
          <p:sp>
            <p:nvSpPr>
              <p:cNvPr id="35" name="TextBox 34">
                <a:extLst>
                  <a:ext uri="{FF2B5EF4-FFF2-40B4-BE49-F238E27FC236}">
                    <a16:creationId xmlns:a16="http://schemas.microsoft.com/office/drawing/2014/main" id="{93F5B5C9-1CB0-4BF4-AEB7-F7D496518860}"/>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6" name="Oval 35">
                <a:extLst>
                  <a:ext uri="{FF2B5EF4-FFF2-40B4-BE49-F238E27FC236}">
                    <a16:creationId xmlns:a16="http://schemas.microsoft.com/office/drawing/2014/main" id="{A32F0C2E-267F-414D-ABA9-E7E58690042A}"/>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EADE32FF-E3EC-4618-BEAD-484F47F45BB2}"/>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pic>
        <p:nvPicPr>
          <p:cNvPr id="20" name="Picture 19">
            <a:extLst>
              <a:ext uri="{FF2B5EF4-FFF2-40B4-BE49-F238E27FC236}">
                <a16:creationId xmlns:a16="http://schemas.microsoft.com/office/drawing/2014/main" id="{5A94C119-20FA-4C4B-88FC-9289C1F529E7}"/>
              </a:ext>
            </a:extLst>
          </p:cNvPr>
          <p:cNvPicPr>
            <a:picLocks noChangeAspect="1"/>
          </p:cNvPicPr>
          <p:nvPr/>
        </p:nvPicPr>
        <p:blipFill>
          <a:blip r:embed="rId6">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21" name="Picture 20">
            <a:extLst>
              <a:ext uri="{FF2B5EF4-FFF2-40B4-BE49-F238E27FC236}">
                <a16:creationId xmlns:a16="http://schemas.microsoft.com/office/drawing/2014/main" id="{F50F7FA8-AE3F-496B-ADA5-105AA553E8D2}"/>
              </a:ext>
            </a:extLst>
          </p:cNvPr>
          <p:cNvPicPr>
            <a:picLocks noChangeAspect="1"/>
          </p:cNvPicPr>
          <p:nvPr/>
        </p:nvPicPr>
        <p:blipFill>
          <a:blip r:embed="rId6">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Tree>
    <p:extLst>
      <p:ext uri="{BB962C8B-B14F-4D97-AF65-F5344CB8AC3E}">
        <p14:creationId xmlns:p14="http://schemas.microsoft.com/office/powerpoint/2010/main" val="4066667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2E848D14-1D91-4EF0-AC8E-2B146CB2A88A}"/>
              </a:ext>
            </a:extLst>
          </p:cNvPr>
          <p:cNvSpPr txBox="1"/>
          <p:nvPr/>
        </p:nvSpPr>
        <p:spPr>
          <a:xfrm>
            <a:off x="5690409" y="4271368"/>
            <a:ext cx="5365764" cy="584775"/>
          </a:xfrm>
          <a:prstGeom prst="rect">
            <a:avLst/>
          </a:prstGeom>
          <a:noFill/>
          <a:ln>
            <a:noFill/>
          </a:ln>
        </p:spPr>
        <p:txBody>
          <a:bodyPr wrap="none" rtlCol="0">
            <a:spAutoFit/>
          </a:bodyPr>
          <a:lstStyle/>
          <a:p>
            <a:r>
              <a:rPr lang="en-US" sz="3200" dirty="0">
                <a:ln w="19050">
                  <a:noFill/>
                </a:ln>
                <a:solidFill>
                  <a:srgbClr val="F2F2F2"/>
                </a:solidFill>
                <a:latin typeface="Tahoma" panose="020B0604030504040204" pitchFamily="34" charset="0"/>
                <a:ea typeface="Tahoma" panose="020B0604030504040204" pitchFamily="34" charset="0"/>
                <a:cs typeface="Tahoma" panose="020B0604030504040204" pitchFamily="34" charset="0"/>
              </a:rPr>
              <a:t>Really an Operation System?</a:t>
            </a:r>
          </a:p>
        </p:txBody>
      </p:sp>
      <p:sp>
        <p:nvSpPr>
          <p:cNvPr id="19" name="TextBox 18">
            <a:extLst>
              <a:ext uri="{FF2B5EF4-FFF2-40B4-BE49-F238E27FC236}">
                <a16:creationId xmlns:a16="http://schemas.microsoft.com/office/drawing/2014/main" id="{22D6A6B9-6468-40E3-8028-05978FDD7193}"/>
              </a:ext>
            </a:extLst>
          </p:cNvPr>
          <p:cNvSpPr txBox="1"/>
          <p:nvPr/>
        </p:nvSpPr>
        <p:spPr>
          <a:xfrm rot="1395382">
            <a:off x="3595972" y="122758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nvGraphicFramePr>
            <p:xfrm rot="1054470">
              <a:off x="-569766" y="1912608"/>
              <a:ext cx="5759343" cy="7758457"/>
            </p:xfrm>
            <a:graphic>
              <a:graphicData uri="http://schemas.microsoft.com/office/drawing/2017/model3d">
                <am3d:model3d r:embed="rId3">
                  <am3d:spPr>
                    <a:xfrm rot="1054470">
                      <a:off x="0" y="0"/>
                      <a:ext cx="5759343" cy="7758457"/>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9931" ay="102348" az="-3277"/>
                    <am3d:postTrans dx="0" dy="0" dz="0"/>
                  </am3d:trans>
                  <am3d:raster rName="Office3DRenderer" rVer="16.0.8326">
                    <am3d:blip r:embed="rId4"/>
                  </am3d:raster>
                  <am3d:objViewport viewportSz="101764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rot="1054470">
                <a:off x="-569766" y="1912608"/>
                <a:ext cx="5759343" cy="7758457"/>
              </a:xfrm>
              <a:prstGeom prst="rect">
                <a:avLst/>
              </a:prstGeom>
            </p:spPr>
          </p:pic>
        </mc:Fallback>
      </mc:AlternateContent>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C74F79B1-447F-4662-A6E7-1CD9B8F857B3}"/>
              </a:ext>
            </a:extLst>
          </p:cNvPr>
          <p:cNvGrpSpPr/>
          <p:nvPr/>
        </p:nvGrpSpPr>
        <p:grpSpPr>
          <a:xfrm>
            <a:off x="5672895" y="3409593"/>
            <a:ext cx="2452504" cy="923330"/>
            <a:chOff x="1205096" y="778261"/>
            <a:chExt cx="2452504" cy="923330"/>
          </a:xfrm>
        </p:grpSpPr>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2452504" cy="923330"/>
            </a:xfrm>
            <a:prstGeom prst="rect">
              <a:avLst/>
            </a:prstGeom>
            <a:noFill/>
          </p:spPr>
          <p:txBody>
            <a:bodyPr wrap="square" rtlCol="0">
              <a:spAutoFit/>
            </a:bodyPr>
            <a:lstStyle/>
            <a:p>
              <a:r>
                <a:rPr lang="en-US" sz="5400" b="1" dirty="0">
                  <a:ln>
                    <a:solidFill>
                      <a:srgbClr val="F2F2F2"/>
                    </a:solidFill>
                  </a:ln>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2F2F2"/>
                    </a:solidFill>
                  </a:ln>
                  <a:solidFill>
                    <a:srgbClr val="F2F2F2"/>
                  </a:solidFill>
                  <a:latin typeface="Tahoma" panose="020B0604030504040204" pitchFamily="34" charset="0"/>
                  <a:ea typeface="Tahoma" panose="020B0604030504040204" pitchFamily="34" charset="0"/>
                  <a:cs typeface="Tahoma" panose="020B0604030504040204" pitchFamily="34" charset="0"/>
                </a:rPr>
                <a:t>LINUX</a:t>
              </a:r>
            </a:p>
          </p:txBody>
        </p:sp>
      </p:grpSp>
      <p:grpSp>
        <p:nvGrpSpPr>
          <p:cNvPr id="25" name="Group 24">
            <a:extLst>
              <a:ext uri="{FF2B5EF4-FFF2-40B4-BE49-F238E27FC236}">
                <a16:creationId xmlns:a16="http://schemas.microsoft.com/office/drawing/2014/main" id="{381087A9-F4FC-4998-B7FC-296F1BB745F7}"/>
              </a:ext>
            </a:extLst>
          </p:cNvPr>
          <p:cNvGrpSpPr/>
          <p:nvPr/>
        </p:nvGrpSpPr>
        <p:grpSpPr>
          <a:xfrm rot="6896708">
            <a:off x="-11996438" y="-34719878"/>
            <a:ext cx="46996178" cy="58384155"/>
            <a:chOff x="4420189" y="-6439404"/>
            <a:chExt cx="10153354" cy="12613685"/>
          </a:xfrm>
          <a:solidFill>
            <a:srgbClr val="F2F2F2"/>
          </a:solidFill>
        </p:grpSpPr>
        <p:sp>
          <p:nvSpPr>
            <p:cNvPr id="26" name="Oval 25">
              <a:extLst>
                <a:ext uri="{FF2B5EF4-FFF2-40B4-BE49-F238E27FC236}">
                  <a16:creationId xmlns:a16="http://schemas.microsoft.com/office/drawing/2014/main" id="{1D306080-F94D-42EA-A240-46FDAB5980D4}"/>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E83B3C2B-DC57-4FF1-A1F9-9197065E2BC0}"/>
                </a:ext>
              </a:extLst>
            </p:cNvPr>
            <p:cNvGrpSpPr/>
            <p:nvPr/>
          </p:nvGrpSpPr>
          <p:grpSpPr>
            <a:xfrm>
              <a:off x="4420189" y="2864694"/>
              <a:ext cx="4898077" cy="3309587"/>
              <a:chOff x="4884250" y="3292288"/>
              <a:chExt cx="4898077" cy="3309587"/>
            </a:xfrm>
            <a:grpFill/>
          </p:grpSpPr>
          <p:sp>
            <p:nvSpPr>
              <p:cNvPr id="32" name="TextBox 31">
                <a:extLst>
                  <a:ext uri="{FF2B5EF4-FFF2-40B4-BE49-F238E27FC236}">
                    <a16:creationId xmlns:a16="http://schemas.microsoft.com/office/drawing/2014/main" id="{FADEB0B9-B780-48D8-A58D-8848908BFA66}"/>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3" name="Oval 32">
                <a:extLst>
                  <a:ext uri="{FF2B5EF4-FFF2-40B4-BE49-F238E27FC236}">
                    <a16:creationId xmlns:a16="http://schemas.microsoft.com/office/drawing/2014/main" id="{12CB9E7E-79BF-4C69-BBAD-25F37F7BC515}"/>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9DA14BCF-95F9-4C1E-8A87-F02EA4750AB2}"/>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8" name="Group 27">
              <a:extLst>
                <a:ext uri="{FF2B5EF4-FFF2-40B4-BE49-F238E27FC236}">
                  <a16:creationId xmlns:a16="http://schemas.microsoft.com/office/drawing/2014/main" id="{4FB522A2-FC84-4EA5-B8C1-22588CC01288}"/>
                </a:ext>
              </a:extLst>
            </p:cNvPr>
            <p:cNvGrpSpPr/>
            <p:nvPr/>
          </p:nvGrpSpPr>
          <p:grpSpPr>
            <a:xfrm rot="5400000">
              <a:off x="5674513" y="-5098362"/>
              <a:ext cx="4898076" cy="2215991"/>
              <a:chOff x="6230580" y="5768815"/>
              <a:chExt cx="4898076" cy="2215991"/>
            </a:xfrm>
            <a:grpFill/>
          </p:grpSpPr>
          <p:sp>
            <p:nvSpPr>
              <p:cNvPr id="29" name="TextBox 28">
                <a:extLst>
                  <a:ext uri="{FF2B5EF4-FFF2-40B4-BE49-F238E27FC236}">
                    <a16:creationId xmlns:a16="http://schemas.microsoft.com/office/drawing/2014/main" id="{060BDDC3-DE6E-40F8-AD1C-249B3F372431}"/>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0" name="Oval 29">
                <a:extLst>
                  <a:ext uri="{FF2B5EF4-FFF2-40B4-BE49-F238E27FC236}">
                    <a16:creationId xmlns:a16="http://schemas.microsoft.com/office/drawing/2014/main" id="{4D23ECD7-9BD4-4C61-9C09-101F7F997BFD}"/>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AC6F0EDE-D016-424E-A73F-8C392E64EC93}"/>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
        <p:nvSpPr>
          <p:cNvPr id="16" name="TextBox 15">
            <a:extLst>
              <a:ext uri="{FF2B5EF4-FFF2-40B4-BE49-F238E27FC236}">
                <a16:creationId xmlns:a16="http://schemas.microsoft.com/office/drawing/2014/main" id="{8215EEC3-5409-4909-A0A7-1C39ADC19C87}"/>
              </a:ext>
            </a:extLst>
          </p:cNvPr>
          <p:cNvSpPr txBox="1"/>
          <p:nvPr/>
        </p:nvSpPr>
        <p:spPr>
          <a:xfrm>
            <a:off x="5690409" y="2640298"/>
            <a:ext cx="807144" cy="1015663"/>
          </a:xfrm>
          <a:prstGeom prst="rect">
            <a:avLst/>
          </a:prstGeom>
          <a:noFill/>
        </p:spPr>
        <p:txBody>
          <a:bodyPr wrap="none" rtlCol="0">
            <a:spAutoFit/>
          </a:bodyPr>
          <a:lstStyle/>
          <a:p>
            <a:r>
              <a:rPr lang="en-US" sz="6000" dirty="0">
                <a:ln w="19050">
                  <a:noFill/>
                </a:ln>
                <a:noFill/>
                <a:latin typeface="Tahoma" panose="020B0604030504040204" pitchFamily="34" charset="0"/>
                <a:ea typeface="Tahoma" panose="020B0604030504040204" pitchFamily="34" charset="0"/>
                <a:cs typeface="Tahoma" panose="020B0604030504040204" pitchFamily="34" charset="0"/>
              </a:rPr>
              <a:t>Is</a:t>
            </a:r>
            <a:endParaRPr lang="en-US" sz="3200" dirty="0">
              <a:ln w="19050">
                <a:noFill/>
              </a:ln>
              <a:noFill/>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mc:Choice xmlns:am3d="http://schemas.microsoft.com/office/drawing/2017/model3d" Requires="am3d">
          <p:graphicFrame>
            <p:nvGraphicFramePr>
              <p:cNvPr id="15" name="3D Model 14">
                <a:extLst>
                  <a:ext uri="{FF2B5EF4-FFF2-40B4-BE49-F238E27FC236}">
                    <a16:creationId xmlns:a16="http://schemas.microsoft.com/office/drawing/2014/main" id="{1BEC8F0B-1581-460A-8860-580FF7A109C0}"/>
                  </a:ext>
                </a:extLst>
              </p:cNvPr>
              <p:cNvGraphicFramePr>
                <a:graphicFrameLocks noChangeAspect="1"/>
              </p:cNvGraphicFramePr>
              <p:nvPr>
                <p:extLst>
                  <p:ext uri="{D42A27DB-BD31-4B8C-83A1-F6EECF244321}">
                    <p14:modId xmlns:p14="http://schemas.microsoft.com/office/powerpoint/2010/main" val="427883330"/>
                  </p:ext>
                </p:extLst>
              </p:nvPr>
            </p:nvGraphicFramePr>
            <p:xfrm>
              <a:off x="3620960" y="1830617"/>
              <a:ext cx="4504439" cy="2733138"/>
            </p:xfrm>
            <a:graphic>
              <a:graphicData uri="http://schemas.microsoft.com/office/drawing/2017/model3d">
                <am3d:model3d r:embed="rId5">
                  <am3d:spPr>
                    <a:xfrm>
                      <a:off x="0" y="0"/>
                      <a:ext cx="4504439" cy="2733138"/>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1486201" ay="2728596" az="1092617"/>
                    <am3d:postTrans dx="0" dy="0" dz="0"/>
                  </am3d:trans>
                  <am3d:raster rName="Office3DRenderer" rVer="16.0.8326">
                    <am3d:blip r:embed="rId6"/>
                  </am3d:raster>
                  <am3d:objViewport viewportSz="54186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Model 14">
                <a:extLst>
                  <a:ext uri="{FF2B5EF4-FFF2-40B4-BE49-F238E27FC236}">
                    <a16:creationId xmlns:a16="http://schemas.microsoft.com/office/drawing/2014/main" id="{1BEC8F0B-1581-460A-8860-580FF7A109C0}"/>
                  </a:ext>
                </a:extLst>
              </p:cNvPr>
              <p:cNvPicPr>
                <a:picLocks noGrp="1" noRot="1" noChangeAspect="1" noMove="1" noResize="1" noEditPoints="1" noAdjustHandles="1" noChangeArrowheads="1" noChangeShapeType="1" noCrop="1"/>
              </p:cNvPicPr>
              <p:nvPr/>
            </p:nvPicPr>
            <p:blipFill>
              <a:blip r:embed="rId6"/>
              <a:stretch>
                <a:fillRect/>
              </a:stretch>
            </p:blipFill>
            <p:spPr>
              <a:xfrm>
                <a:off x="3620960" y="1830617"/>
                <a:ext cx="4504439" cy="2733138"/>
              </a:xfrm>
              <a:prstGeom prst="rect">
                <a:avLst/>
              </a:prstGeom>
            </p:spPr>
          </p:pic>
        </mc:Fallback>
      </mc:AlternateContent>
      <p:sp>
        <p:nvSpPr>
          <p:cNvPr id="24" name="TextBox 23">
            <a:extLst>
              <a:ext uri="{FF2B5EF4-FFF2-40B4-BE49-F238E27FC236}">
                <a16:creationId xmlns:a16="http://schemas.microsoft.com/office/drawing/2014/main" id="{F45BC250-F24A-4DC1-BCDC-6728D035FA06}"/>
              </a:ext>
            </a:extLst>
          </p:cNvPr>
          <p:cNvSpPr txBox="1"/>
          <p:nvPr/>
        </p:nvSpPr>
        <p:spPr>
          <a:xfrm>
            <a:off x="3886199" y="9294861"/>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p:pic>
        <p:nvPicPr>
          <p:cNvPr id="23" name="Picture 22">
            <a:extLst>
              <a:ext uri="{FF2B5EF4-FFF2-40B4-BE49-F238E27FC236}">
                <a16:creationId xmlns:a16="http://schemas.microsoft.com/office/drawing/2014/main" id="{5071C38C-D8E8-4C7A-A7CD-30A03F9B05B1}"/>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35" name="Picture 34">
            <a:extLst>
              <a:ext uri="{FF2B5EF4-FFF2-40B4-BE49-F238E27FC236}">
                <a16:creationId xmlns:a16="http://schemas.microsoft.com/office/drawing/2014/main" id="{EF281DA8-4F44-4E42-BAEF-992FB665AE44}"/>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spTree>
    <p:extLst>
      <p:ext uri="{BB962C8B-B14F-4D97-AF65-F5344CB8AC3E}">
        <p14:creationId xmlns:p14="http://schemas.microsoft.com/office/powerpoint/2010/main" val="2100368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20" name="3D Model 19">
                <a:extLst>
                  <a:ext uri="{FF2B5EF4-FFF2-40B4-BE49-F238E27FC236}">
                    <a16:creationId xmlns:a16="http://schemas.microsoft.com/office/drawing/2014/main" id="{EC5CEE63-07D8-40DA-B898-E758B79DDB13}"/>
                  </a:ext>
                </a:extLst>
              </p:cNvPr>
              <p:cNvGraphicFramePr>
                <a:graphicFrameLocks noChangeAspect="1"/>
              </p:cNvGraphicFramePr>
              <p:nvPr>
                <p:extLst>
                  <p:ext uri="{D42A27DB-BD31-4B8C-83A1-F6EECF244321}">
                    <p14:modId xmlns:p14="http://schemas.microsoft.com/office/powerpoint/2010/main" val="2681833392"/>
                  </p:ext>
                </p:extLst>
              </p:nvPr>
            </p:nvGraphicFramePr>
            <p:xfrm>
              <a:off x="5326863" y="2222500"/>
              <a:ext cx="1973165" cy="913580"/>
            </p:xfrm>
            <a:graphic>
              <a:graphicData uri="http://schemas.microsoft.com/office/drawing/2017/model3d">
                <am3d:model3d r:embed="rId3">
                  <am3d:spPr>
                    <a:xfrm>
                      <a:off x="0" y="0"/>
                      <a:ext cx="1973165" cy="913580"/>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4"/>
                  </am3d:raster>
                  <am3d:objViewport viewportSz="232357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a:extLst>
                  <a:ext uri="{FF2B5EF4-FFF2-40B4-BE49-F238E27FC236}">
                    <a16:creationId xmlns:a16="http://schemas.microsoft.com/office/drawing/2014/main" id="{EC5CEE63-07D8-40DA-B898-E758B79DDB13}"/>
                  </a:ext>
                </a:extLst>
              </p:cNvPr>
              <p:cNvPicPr>
                <a:picLocks noGrp="1" noRot="1" noChangeAspect="1" noMove="1" noResize="1" noEditPoints="1" noAdjustHandles="1" noChangeArrowheads="1" noChangeShapeType="1" noCrop="1"/>
              </p:cNvPicPr>
              <p:nvPr/>
            </p:nvPicPr>
            <p:blipFill>
              <a:blip r:embed="rId4"/>
              <a:stretch>
                <a:fillRect/>
              </a:stretch>
            </p:blipFill>
            <p:spPr>
              <a:xfrm>
                <a:off x="5326863" y="2222500"/>
                <a:ext cx="1973165" cy="913580"/>
              </a:xfrm>
              <a:prstGeom prst="rect">
                <a:avLst/>
              </a:prstGeom>
            </p:spPr>
          </p:pic>
        </mc:Fallback>
      </mc:AlternateContent>
      <p:grpSp>
        <p:nvGrpSpPr>
          <p:cNvPr id="21" name="Group 20">
            <a:extLst>
              <a:ext uri="{FF2B5EF4-FFF2-40B4-BE49-F238E27FC236}">
                <a16:creationId xmlns:a16="http://schemas.microsoft.com/office/drawing/2014/main" id="{369879A2-1BC7-48D0-A47D-B8B5CC55C8D4}"/>
              </a:ext>
            </a:extLst>
          </p:cNvPr>
          <p:cNvGrpSpPr/>
          <p:nvPr/>
        </p:nvGrpSpPr>
        <p:grpSpPr>
          <a:xfrm rot="6896708">
            <a:off x="-6143955" y="-24628382"/>
            <a:ext cx="34932715" cy="43397509"/>
            <a:chOff x="4420189" y="-6439404"/>
            <a:chExt cx="10153354" cy="12613685"/>
          </a:xfrm>
          <a:solidFill>
            <a:srgbClr val="F2F2F2"/>
          </a:solidFill>
        </p:grpSpPr>
        <p:sp>
          <p:nvSpPr>
            <p:cNvPr id="22" name="Oval 21">
              <a:extLst>
                <a:ext uri="{FF2B5EF4-FFF2-40B4-BE49-F238E27FC236}">
                  <a16:creationId xmlns:a16="http://schemas.microsoft.com/office/drawing/2014/main" id="{BB31F664-4FD0-4D70-AD3C-92932E4D3DAC}"/>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B5960305-E841-47B3-8B99-D9DDB22D3ABE}"/>
                </a:ext>
              </a:extLst>
            </p:cNvPr>
            <p:cNvGrpSpPr/>
            <p:nvPr/>
          </p:nvGrpSpPr>
          <p:grpSpPr>
            <a:xfrm>
              <a:off x="4420189" y="2864694"/>
              <a:ext cx="4898077" cy="3309587"/>
              <a:chOff x="4884250" y="3292288"/>
              <a:chExt cx="4898077" cy="3309587"/>
            </a:xfrm>
            <a:grpFill/>
          </p:grpSpPr>
          <p:sp>
            <p:nvSpPr>
              <p:cNvPr id="28" name="TextBox 27">
                <a:extLst>
                  <a:ext uri="{FF2B5EF4-FFF2-40B4-BE49-F238E27FC236}">
                    <a16:creationId xmlns:a16="http://schemas.microsoft.com/office/drawing/2014/main" id="{0C6884BB-8330-4422-871B-336939F77A53}"/>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29" name="Oval 28">
                <a:extLst>
                  <a:ext uri="{FF2B5EF4-FFF2-40B4-BE49-F238E27FC236}">
                    <a16:creationId xmlns:a16="http://schemas.microsoft.com/office/drawing/2014/main" id="{7DEE67BE-06AA-41A7-B6BF-EE8CDEDDB828}"/>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1E3632D5-09F7-45AD-9CB8-AAF6D325CE17}"/>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4" name="Group 23">
              <a:extLst>
                <a:ext uri="{FF2B5EF4-FFF2-40B4-BE49-F238E27FC236}">
                  <a16:creationId xmlns:a16="http://schemas.microsoft.com/office/drawing/2014/main" id="{889EB135-9BC5-46BE-9FB1-A26602DBF565}"/>
                </a:ext>
              </a:extLst>
            </p:cNvPr>
            <p:cNvGrpSpPr/>
            <p:nvPr/>
          </p:nvGrpSpPr>
          <p:grpSpPr>
            <a:xfrm rot="5400000">
              <a:off x="5674513" y="-5098362"/>
              <a:ext cx="4898076" cy="2215991"/>
              <a:chOff x="6230580" y="5768815"/>
              <a:chExt cx="4898076" cy="2215991"/>
            </a:xfrm>
            <a:grpFill/>
          </p:grpSpPr>
          <p:sp>
            <p:nvSpPr>
              <p:cNvPr id="25" name="TextBox 24">
                <a:extLst>
                  <a:ext uri="{FF2B5EF4-FFF2-40B4-BE49-F238E27FC236}">
                    <a16:creationId xmlns:a16="http://schemas.microsoft.com/office/drawing/2014/main" id="{3C85D561-D16D-4964-8189-94C26C559A89}"/>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26" name="Oval 25">
                <a:extLst>
                  <a:ext uri="{FF2B5EF4-FFF2-40B4-BE49-F238E27FC236}">
                    <a16:creationId xmlns:a16="http://schemas.microsoft.com/office/drawing/2014/main" id="{3E4F04F2-48D7-48B8-B52C-B626DFB2C3DE}"/>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ED70DD6-15ED-48E3-B04A-11B516935682}"/>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mc:AlternateContent xmlns:mc="http://schemas.openxmlformats.org/markup-compatibility/2006">
        <mc:Choice xmlns:am3d="http://schemas.microsoft.com/office/drawing/2017/model3d" Requires="am3d">
          <p:graphicFrame>
            <p:nvGraphicFramePr>
              <p:cNvPr id="13" name="3D Model 12">
                <a:extLst>
                  <a:ext uri="{FF2B5EF4-FFF2-40B4-BE49-F238E27FC236}">
                    <a16:creationId xmlns:a16="http://schemas.microsoft.com/office/drawing/2014/main" id="{93C7B680-B687-4B15-A268-58D516657393}"/>
                  </a:ext>
                </a:extLst>
              </p:cNvPr>
              <p:cNvGraphicFramePr>
                <a:graphicFrameLocks noChangeAspect="1"/>
              </p:cNvGraphicFramePr>
              <p:nvPr>
                <p:extLst>
                  <p:ext uri="{D42A27DB-BD31-4B8C-83A1-F6EECF244321}">
                    <p14:modId xmlns:p14="http://schemas.microsoft.com/office/powerpoint/2010/main" val="2009279116"/>
                  </p:ext>
                </p:extLst>
              </p:nvPr>
            </p:nvGraphicFramePr>
            <p:xfrm>
              <a:off x="3739025" y="1343434"/>
              <a:ext cx="4713948" cy="2085565"/>
            </p:xfrm>
            <a:graphic>
              <a:graphicData uri="http://schemas.microsoft.com/office/drawing/2017/model3d">
                <am3d:model3d r:embed="rId5">
                  <am3d:spPr>
                    <a:xfrm>
                      <a:off x="0" y="0"/>
                      <a:ext cx="4713948" cy="2085565"/>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896833" ay="3718779" az="795651"/>
                    <am3d:postTrans dx="0" dy="0" dz="0"/>
                  </am3d:trans>
                  <am3d:raster rName="Office3DRenderer" rVer="16.0.8326">
                    <am3d:blip r:embed="rId6"/>
                  </am3d:raster>
                  <am3d:objViewport viewportSz="54186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a:extLst>
                  <a:ext uri="{FF2B5EF4-FFF2-40B4-BE49-F238E27FC236}">
                    <a16:creationId xmlns:a16="http://schemas.microsoft.com/office/drawing/2014/main" id="{93C7B680-B687-4B15-A268-58D516657393}"/>
                  </a:ext>
                </a:extLst>
              </p:cNvPr>
              <p:cNvPicPr>
                <a:picLocks noGrp="1" noRot="1" noChangeAspect="1" noMove="1" noResize="1" noEditPoints="1" noAdjustHandles="1" noChangeArrowheads="1" noChangeShapeType="1" noCrop="1"/>
              </p:cNvPicPr>
              <p:nvPr/>
            </p:nvPicPr>
            <p:blipFill>
              <a:blip r:embed="rId6"/>
              <a:stretch>
                <a:fillRect/>
              </a:stretch>
            </p:blipFill>
            <p:spPr>
              <a:xfrm>
                <a:off x="3739025" y="1343434"/>
                <a:ext cx="4713948" cy="2085565"/>
              </a:xfrm>
              <a:prstGeom prst="rect">
                <a:avLst/>
              </a:prstGeom>
            </p:spPr>
          </p:pic>
        </mc:Fallback>
      </mc:AlternateContent>
      <p:sp>
        <p:nvSpPr>
          <p:cNvPr id="3" name="TextBox 2">
            <a:extLst>
              <a:ext uri="{FF2B5EF4-FFF2-40B4-BE49-F238E27FC236}">
                <a16:creationId xmlns:a16="http://schemas.microsoft.com/office/drawing/2014/main" id="{5FD4DCD9-FF3A-4362-804D-98CA9244639E}"/>
              </a:ext>
            </a:extLst>
          </p:cNvPr>
          <p:cNvSpPr txBox="1"/>
          <p:nvPr/>
        </p:nvSpPr>
        <p:spPr>
          <a:xfrm>
            <a:off x="3886199" y="40576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p:pic>
        <p:nvPicPr>
          <p:cNvPr id="16" name="Picture 15">
            <a:extLst>
              <a:ext uri="{FF2B5EF4-FFF2-40B4-BE49-F238E27FC236}">
                <a16:creationId xmlns:a16="http://schemas.microsoft.com/office/drawing/2014/main" id="{C1C12C2D-F347-42A7-9F1D-2881F18B5A72}"/>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17" name="Picture 16">
            <a:extLst>
              <a:ext uri="{FF2B5EF4-FFF2-40B4-BE49-F238E27FC236}">
                <a16:creationId xmlns:a16="http://schemas.microsoft.com/office/drawing/2014/main" id="{111CBA35-B7EA-4CE0-B90C-B0B4C8D6220D}"/>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spTree>
    <p:extLst>
      <p:ext uri="{BB962C8B-B14F-4D97-AF65-F5344CB8AC3E}">
        <p14:creationId xmlns:p14="http://schemas.microsoft.com/office/powerpoint/2010/main" val="2562908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35099C-CD54-438E-8780-B567491F02CF}"/>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9" name="Picture 8">
            <a:extLst>
              <a:ext uri="{FF2B5EF4-FFF2-40B4-BE49-F238E27FC236}">
                <a16:creationId xmlns:a16="http://schemas.microsoft.com/office/drawing/2014/main" id="{09EC6632-F229-4978-8D75-6905F2E47B65}"/>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3"/>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extLst>
                  <p:ext uri="{D42A27DB-BD31-4B8C-83A1-F6EECF244321}">
                    <p14:modId xmlns:p14="http://schemas.microsoft.com/office/powerpoint/2010/main" val="3811958503"/>
                  </p:ext>
                </p:extLst>
              </p:nvPr>
            </p:nvGraphicFramePr>
            <p:xfrm>
              <a:off x="895349" y="1965749"/>
              <a:ext cx="3775421" cy="1958551"/>
            </p:xfrm>
            <a:graphic>
              <a:graphicData uri="http://schemas.microsoft.com/office/drawing/2017/model3d">
                <am3d:model3d r:embed="rId4">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5"/>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5"/>
              <a:stretch>
                <a:fillRect/>
              </a:stretch>
            </p:blipFill>
            <p:spPr>
              <a:xfrm>
                <a:off x="895349"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895349"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extLst>
                  <p:ext uri="{D42A27DB-BD31-4B8C-83A1-F6EECF244321}">
                    <p14:modId xmlns:p14="http://schemas.microsoft.com/office/powerpoint/2010/main" val="3802158002"/>
                  </p:ext>
                </p:extLst>
              </p:nvPr>
            </p:nvGraphicFramePr>
            <p:xfrm>
              <a:off x="7752693" y="2481209"/>
              <a:ext cx="2623077" cy="1214491"/>
            </p:xfrm>
            <a:graphic>
              <a:graphicData uri="http://schemas.microsoft.com/office/drawing/2017/model3d">
                <am3d:model3d r:embed="rId6">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7"/>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7"/>
              <a:stretch>
                <a:fillRect/>
              </a:stretch>
            </p:blipFill>
            <p:spPr>
              <a:xfrm>
                <a:off x="77526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81352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cxnSp>
        <p:nvCxnSpPr>
          <p:cNvPr id="12" name="Straight Connector 11">
            <a:extLst>
              <a:ext uri="{FF2B5EF4-FFF2-40B4-BE49-F238E27FC236}">
                <a16:creationId xmlns:a16="http://schemas.microsoft.com/office/drawing/2014/main" id="{EDFC33E4-DB56-4E64-8D46-BC8130357FB9}"/>
              </a:ext>
            </a:extLst>
          </p:cNvPr>
          <p:cNvCxnSpPr>
            <a:cxnSpLocks/>
          </p:cNvCxnSpPr>
          <p:nvPr/>
        </p:nvCxnSpPr>
        <p:spPr>
          <a:xfrm>
            <a:off x="-14296706" y="4150154"/>
            <a:ext cx="13944602" cy="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52323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537</TotalTime>
  <Words>2165</Words>
  <Application>Microsoft Office PowerPoint</Application>
  <PresentationFormat>Widescreen</PresentationFormat>
  <Paragraphs>175</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Tahoma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 KADEK ADI ASTAWA</dc:creator>
  <cp:lastModifiedBy>I KADEK ADI ASTAWA</cp:lastModifiedBy>
  <cp:revision>7</cp:revision>
  <dcterms:created xsi:type="dcterms:W3CDTF">2024-03-24T00:49:49Z</dcterms:created>
  <dcterms:modified xsi:type="dcterms:W3CDTF">2024-03-25T12:58:53Z</dcterms:modified>
</cp:coreProperties>
</file>

<file path=docProps/thumbnail.jpeg>
</file>